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47526575" cy="27003375"/>
  <p:notesSz cx="6858000" cy="9144000"/>
  <p:defaultTex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2128838" indent="-1671638"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4257675" indent="-3343275"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6388100" indent="-50165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8516938" indent="-6688138"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8505">
          <p15:clr>
            <a:srgbClr val="A4A3A4"/>
          </p15:clr>
        </p15:guide>
        <p15:guide id="2" pos="149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338A"/>
    <a:srgbClr val="24448F"/>
    <a:srgbClr val="4750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p:cViewPr varScale="1">
        <p:scale>
          <a:sx n="29" d="100"/>
          <a:sy n="29" d="100"/>
        </p:scale>
        <p:origin x="18" y="126"/>
      </p:cViewPr>
      <p:guideLst>
        <p:guide orient="horz" pos="8505"/>
        <p:guide pos="14969"/>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50"/>
      <c:rotY val="20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4735885600440603E-2"/>
          <c:y val="1.9040994002109402E-2"/>
          <c:w val="0.70667559708563399"/>
          <c:h val="0.89850057670126904"/>
        </c:manualLayout>
      </c:layout>
      <c:pie3DChart>
        <c:varyColors val="1"/>
        <c:ser>
          <c:idx val="0"/>
          <c:order val="0"/>
          <c:explosion val="25"/>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ECC0-4766-8C43-2131942A4B65}"/>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ECC0-4766-8C43-2131942A4B65}"/>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ECC0-4766-8C43-2131942A4B65}"/>
              </c:ext>
            </c:extLst>
          </c:dPt>
          <c:dLbls>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690" b="1" i="0" u="none" strike="noStrike" kern="1200" baseline="0">
                    <a:solidFill>
                      <a:schemeClr val="lt1"/>
                    </a:solidFill>
                    <a:latin typeface="+mn-lt"/>
                    <a:ea typeface="+mn-ea"/>
                    <a:cs typeface="+mn-cs"/>
                  </a:defRPr>
                </a:pPr>
                <a:endParaRPr lang="nl-BE"/>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Sheet1!$A$6:$A$8</c:f>
              <c:strCache>
                <c:ptCount val="3"/>
                <c:pt idx="0">
                  <c:v>Physician</c:v>
                </c:pt>
                <c:pt idx="1">
                  <c:v>Nurse</c:v>
                </c:pt>
                <c:pt idx="2">
                  <c:v>EMT/Paramedics</c:v>
                </c:pt>
              </c:strCache>
            </c:strRef>
          </c:cat>
          <c:val>
            <c:numRef>
              <c:f>Sheet1!$C$6:$C$8</c:f>
              <c:numCache>
                <c:formatCode>0.0%</c:formatCode>
                <c:ptCount val="3"/>
                <c:pt idx="0">
                  <c:v>0.107</c:v>
                </c:pt>
                <c:pt idx="1">
                  <c:v>0.65300000000000402</c:v>
                </c:pt>
                <c:pt idx="2">
                  <c:v>0.24</c:v>
                </c:pt>
              </c:numCache>
            </c:numRef>
          </c:val>
          <c:extLst>
            <c:ext xmlns:c16="http://schemas.microsoft.com/office/drawing/2014/chart" uri="{C3380CC4-5D6E-409C-BE32-E72D297353CC}">
              <c16:uniqueId val="{00000006-ECC0-4766-8C43-2131942A4B65}"/>
            </c:ext>
          </c:extLst>
        </c:ser>
        <c:dLbls>
          <c:dLblPos val="ctr"/>
          <c:showLegendKey val="0"/>
          <c:showVal val="0"/>
          <c:showCatName val="0"/>
          <c:showSerName val="0"/>
          <c:showPercent val="1"/>
          <c:showBubbleSize val="0"/>
          <c:showLeaderLines val="1"/>
        </c:dLbls>
      </c:pie3DChart>
      <c:spPr>
        <a:noFill/>
        <a:ln>
          <a:noFill/>
        </a:ln>
        <a:effectLst/>
      </c:spPr>
    </c:plotArea>
    <c:legend>
      <c:legendPos val="r"/>
      <c:legendEntry>
        <c:idx val="0"/>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nl-BE"/>
          </a:p>
        </c:txPr>
      </c:legendEntry>
      <c:legendEntry>
        <c:idx val="1"/>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nl-BE"/>
          </a:p>
        </c:txPr>
      </c:legendEntry>
      <c:legendEntry>
        <c:idx val="2"/>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nl-BE"/>
          </a:p>
        </c:txPr>
      </c:legendEntry>
      <c:layout>
        <c:manualLayout>
          <c:xMode val="edge"/>
          <c:yMode val="edge"/>
          <c:x val="0.67297991572627602"/>
          <c:y val="8.7003635466356297E-2"/>
          <c:w val="0.272713586430818"/>
          <c:h val="0.68903267773642696"/>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nl-BE"/>
        </a:p>
      </c:txPr>
    </c:legend>
    <c:plotVisOnly val="1"/>
    <c:dispBlanksAs val="zero"/>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nl-BE"/>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3564493" y="8388551"/>
            <a:ext cx="40397589" cy="5788223"/>
          </a:xfrm>
        </p:spPr>
        <p:txBody>
          <a:bodyPr/>
          <a:lstStyle/>
          <a:p>
            <a:r>
              <a:rPr lang="fr-FR"/>
              <a:t>Modifiez le style du titre</a:t>
            </a:r>
          </a:p>
        </p:txBody>
      </p:sp>
      <p:sp>
        <p:nvSpPr>
          <p:cNvPr id="3" name="Sous-titre 2"/>
          <p:cNvSpPr>
            <a:spLocks noGrp="1"/>
          </p:cNvSpPr>
          <p:nvPr>
            <p:ph type="subTitle" idx="1"/>
          </p:nvPr>
        </p:nvSpPr>
        <p:spPr>
          <a:xfrm>
            <a:off x="7128986" y="15301912"/>
            <a:ext cx="33268603" cy="6900863"/>
          </a:xfrm>
        </p:spPr>
        <p:txBody>
          <a:bodyPr/>
          <a:lstStyle>
            <a:lvl1pPr marL="0" indent="0" algn="ctr">
              <a:buNone/>
              <a:defRPr>
                <a:solidFill>
                  <a:schemeClr val="tx1">
                    <a:tint val="75000"/>
                  </a:schemeClr>
                </a:solidFill>
              </a:defRPr>
            </a:lvl1pPr>
            <a:lvl2pPr marL="2129409" indent="0" algn="ctr">
              <a:buNone/>
              <a:defRPr>
                <a:solidFill>
                  <a:schemeClr val="tx1">
                    <a:tint val="75000"/>
                  </a:schemeClr>
                </a:solidFill>
              </a:defRPr>
            </a:lvl2pPr>
            <a:lvl3pPr marL="4258818" indent="0" algn="ctr">
              <a:buNone/>
              <a:defRPr>
                <a:solidFill>
                  <a:schemeClr val="tx1">
                    <a:tint val="75000"/>
                  </a:schemeClr>
                </a:solidFill>
              </a:defRPr>
            </a:lvl3pPr>
            <a:lvl4pPr marL="6388227" indent="0" algn="ctr">
              <a:buNone/>
              <a:defRPr>
                <a:solidFill>
                  <a:schemeClr val="tx1">
                    <a:tint val="75000"/>
                  </a:schemeClr>
                </a:solidFill>
              </a:defRPr>
            </a:lvl4pPr>
            <a:lvl5pPr marL="8517636" indent="0" algn="ctr">
              <a:buNone/>
              <a:defRPr>
                <a:solidFill>
                  <a:schemeClr val="tx1">
                    <a:tint val="75000"/>
                  </a:schemeClr>
                </a:solidFill>
              </a:defRPr>
            </a:lvl5pPr>
            <a:lvl6pPr marL="10647045" indent="0" algn="ctr">
              <a:buNone/>
              <a:defRPr>
                <a:solidFill>
                  <a:schemeClr val="tx1">
                    <a:tint val="75000"/>
                  </a:schemeClr>
                </a:solidFill>
              </a:defRPr>
            </a:lvl6pPr>
            <a:lvl7pPr marL="12776454" indent="0" algn="ctr">
              <a:buNone/>
              <a:defRPr>
                <a:solidFill>
                  <a:schemeClr val="tx1">
                    <a:tint val="75000"/>
                  </a:schemeClr>
                </a:solidFill>
              </a:defRPr>
            </a:lvl7pPr>
            <a:lvl8pPr marL="14905863" indent="0" algn="ctr">
              <a:buNone/>
              <a:defRPr>
                <a:solidFill>
                  <a:schemeClr val="tx1">
                    <a:tint val="75000"/>
                  </a:schemeClr>
                </a:solidFill>
              </a:defRPr>
            </a:lvl8pPr>
            <a:lvl9pPr marL="17035272" indent="0" algn="ctr">
              <a:buNone/>
              <a:defRPr>
                <a:solidFill>
                  <a:schemeClr val="tx1">
                    <a:tint val="75000"/>
                  </a:schemeClr>
                </a:solidFill>
              </a:defRPr>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4E610AC-BB08-43D9-8A91-8BE8103EDE29}"/>
              </a:ext>
            </a:extLst>
          </p:cNvPr>
          <p:cNvSpPr>
            <a:spLocks noGrp="1"/>
          </p:cNvSpPr>
          <p:nvPr>
            <p:ph type="dt" sz="half" idx="10"/>
          </p:nvPr>
        </p:nvSpPr>
        <p:spPr/>
        <p:txBody>
          <a:bodyPr/>
          <a:lstStyle>
            <a:lvl1pPr>
              <a:defRPr/>
            </a:lvl1pPr>
          </a:lstStyle>
          <a:p>
            <a:pPr>
              <a:defRPr/>
            </a:pPr>
            <a:fld id="{1040364C-65C0-44F6-9E02-F1A8F789CF01}" type="datetimeFigureOut">
              <a:rPr lang="fr-FR" altLang="en-US"/>
              <a:pPr>
                <a:defRPr/>
              </a:pPr>
              <a:t>09/09/2022</a:t>
            </a:fld>
            <a:endParaRPr lang="fr-FR" altLang="en-US"/>
          </a:p>
        </p:txBody>
      </p:sp>
      <p:sp>
        <p:nvSpPr>
          <p:cNvPr id="5" name="Espace réservé du pied de page 4">
            <a:extLst>
              <a:ext uri="{FF2B5EF4-FFF2-40B4-BE49-F238E27FC236}">
                <a16:creationId xmlns:a16="http://schemas.microsoft.com/office/drawing/2014/main" id="{EDFFEBC4-CE2E-4BC2-8D67-ED7D47F2BFC3}"/>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DAFB26D9-AE75-4887-9F8D-7D450B281C8A}"/>
              </a:ext>
            </a:extLst>
          </p:cNvPr>
          <p:cNvSpPr>
            <a:spLocks noGrp="1"/>
          </p:cNvSpPr>
          <p:nvPr>
            <p:ph type="sldNum" sz="quarter" idx="12"/>
          </p:nvPr>
        </p:nvSpPr>
        <p:spPr/>
        <p:txBody>
          <a:bodyPr/>
          <a:lstStyle>
            <a:lvl1pPr>
              <a:defRPr/>
            </a:lvl1pPr>
          </a:lstStyle>
          <a:p>
            <a:pPr>
              <a:defRPr/>
            </a:pPr>
            <a:fld id="{669A8788-244E-4FE2-9937-6064DF763261}" type="slidenum">
              <a:rPr lang="fr-FR" altLang="en-US"/>
              <a:pPr>
                <a:defRPr/>
              </a:pPr>
              <a:t>‹#›</a:t>
            </a:fld>
            <a:endParaRPr lang="fr-FR" altLang="en-US"/>
          </a:p>
        </p:txBody>
      </p:sp>
    </p:spTree>
    <p:extLst>
      <p:ext uri="{BB962C8B-B14F-4D97-AF65-F5344CB8AC3E}">
        <p14:creationId xmlns:p14="http://schemas.microsoft.com/office/powerpoint/2010/main" val="4246815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F80E851-6EB0-4A5E-A69A-2939C12DC51C}"/>
              </a:ext>
            </a:extLst>
          </p:cNvPr>
          <p:cNvSpPr>
            <a:spLocks noGrp="1"/>
          </p:cNvSpPr>
          <p:nvPr>
            <p:ph type="dt" sz="half" idx="10"/>
          </p:nvPr>
        </p:nvSpPr>
        <p:spPr/>
        <p:txBody>
          <a:bodyPr/>
          <a:lstStyle>
            <a:lvl1pPr>
              <a:defRPr/>
            </a:lvl1pPr>
          </a:lstStyle>
          <a:p>
            <a:pPr>
              <a:defRPr/>
            </a:pPr>
            <a:fld id="{E87B0EA5-5236-4FCC-8329-6287C0BF04A8}" type="datetimeFigureOut">
              <a:rPr lang="fr-FR" altLang="en-US"/>
              <a:pPr>
                <a:defRPr/>
              </a:pPr>
              <a:t>09/09/2022</a:t>
            </a:fld>
            <a:endParaRPr lang="fr-FR" altLang="en-US"/>
          </a:p>
        </p:txBody>
      </p:sp>
      <p:sp>
        <p:nvSpPr>
          <p:cNvPr id="5" name="Espace réservé du pied de page 4">
            <a:extLst>
              <a:ext uri="{FF2B5EF4-FFF2-40B4-BE49-F238E27FC236}">
                <a16:creationId xmlns:a16="http://schemas.microsoft.com/office/drawing/2014/main" id="{0ACF4FDA-C00F-4DD0-9783-21AE0CC11C41}"/>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38C78FB3-33DE-4D0D-84A9-5717B2678B43}"/>
              </a:ext>
            </a:extLst>
          </p:cNvPr>
          <p:cNvSpPr>
            <a:spLocks noGrp="1"/>
          </p:cNvSpPr>
          <p:nvPr>
            <p:ph type="sldNum" sz="quarter" idx="12"/>
          </p:nvPr>
        </p:nvSpPr>
        <p:spPr/>
        <p:txBody>
          <a:bodyPr/>
          <a:lstStyle>
            <a:lvl1pPr>
              <a:defRPr/>
            </a:lvl1pPr>
          </a:lstStyle>
          <a:p>
            <a:pPr>
              <a:defRPr/>
            </a:pPr>
            <a:fld id="{A256A747-204F-4C13-9240-28F1BE7CA0FC}" type="slidenum">
              <a:rPr lang="fr-FR" altLang="en-US"/>
              <a:pPr>
                <a:defRPr/>
              </a:pPr>
              <a:t>‹#›</a:t>
            </a:fld>
            <a:endParaRPr lang="fr-FR" altLang="en-US"/>
          </a:p>
        </p:txBody>
      </p:sp>
    </p:spTree>
    <p:extLst>
      <p:ext uri="{BB962C8B-B14F-4D97-AF65-F5344CB8AC3E}">
        <p14:creationId xmlns:p14="http://schemas.microsoft.com/office/powerpoint/2010/main" val="1471689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4456767" y="1081389"/>
            <a:ext cx="10693479" cy="2304038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2376329" y="1081389"/>
            <a:ext cx="31288329" cy="2304038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B08FB79-1710-4EC9-A793-4A135ED450BC}"/>
              </a:ext>
            </a:extLst>
          </p:cNvPr>
          <p:cNvSpPr>
            <a:spLocks noGrp="1"/>
          </p:cNvSpPr>
          <p:nvPr>
            <p:ph type="dt" sz="half" idx="10"/>
          </p:nvPr>
        </p:nvSpPr>
        <p:spPr/>
        <p:txBody>
          <a:bodyPr/>
          <a:lstStyle>
            <a:lvl1pPr>
              <a:defRPr/>
            </a:lvl1pPr>
          </a:lstStyle>
          <a:p>
            <a:pPr>
              <a:defRPr/>
            </a:pPr>
            <a:fld id="{66E8D7B2-4324-4F0E-9257-5EBDA8036FA1}" type="datetimeFigureOut">
              <a:rPr lang="fr-FR" altLang="en-US"/>
              <a:pPr>
                <a:defRPr/>
              </a:pPr>
              <a:t>09/09/2022</a:t>
            </a:fld>
            <a:endParaRPr lang="fr-FR" altLang="en-US"/>
          </a:p>
        </p:txBody>
      </p:sp>
      <p:sp>
        <p:nvSpPr>
          <p:cNvPr id="5" name="Espace réservé du pied de page 4">
            <a:extLst>
              <a:ext uri="{FF2B5EF4-FFF2-40B4-BE49-F238E27FC236}">
                <a16:creationId xmlns:a16="http://schemas.microsoft.com/office/drawing/2014/main" id="{5AEEDC4B-8840-45AB-919F-A918A59AFC28}"/>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D1424ECF-0A54-41D5-84D5-4D209B33018B}"/>
              </a:ext>
            </a:extLst>
          </p:cNvPr>
          <p:cNvSpPr>
            <a:spLocks noGrp="1"/>
          </p:cNvSpPr>
          <p:nvPr>
            <p:ph type="sldNum" sz="quarter" idx="12"/>
          </p:nvPr>
        </p:nvSpPr>
        <p:spPr/>
        <p:txBody>
          <a:bodyPr/>
          <a:lstStyle>
            <a:lvl1pPr>
              <a:defRPr/>
            </a:lvl1pPr>
          </a:lstStyle>
          <a:p>
            <a:pPr>
              <a:defRPr/>
            </a:pPr>
            <a:fld id="{0EEB8A85-407A-416D-A7A4-C1828A4CCD57}" type="slidenum">
              <a:rPr lang="fr-FR" altLang="en-US"/>
              <a:pPr>
                <a:defRPr/>
              </a:pPr>
              <a:t>‹#›</a:t>
            </a:fld>
            <a:endParaRPr lang="fr-FR" altLang="en-US"/>
          </a:p>
        </p:txBody>
      </p:sp>
    </p:spTree>
    <p:extLst>
      <p:ext uri="{BB962C8B-B14F-4D97-AF65-F5344CB8AC3E}">
        <p14:creationId xmlns:p14="http://schemas.microsoft.com/office/powerpoint/2010/main" val="130466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0DB4FE2-1850-4F62-A13F-AC9BA7A42F71}"/>
              </a:ext>
            </a:extLst>
          </p:cNvPr>
          <p:cNvSpPr>
            <a:spLocks noGrp="1"/>
          </p:cNvSpPr>
          <p:nvPr>
            <p:ph type="dt" sz="half" idx="10"/>
          </p:nvPr>
        </p:nvSpPr>
        <p:spPr/>
        <p:txBody>
          <a:bodyPr/>
          <a:lstStyle>
            <a:lvl1pPr>
              <a:defRPr/>
            </a:lvl1pPr>
          </a:lstStyle>
          <a:p>
            <a:pPr>
              <a:defRPr/>
            </a:pPr>
            <a:fld id="{2540AA9C-90E1-488C-9A05-E4F906E4D6BE}" type="datetimeFigureOut">
              <a:rPr lang="fr-FR" altLang="en-US"/>
              <a:pPr>
                <a:defRPr/>
              </a:pPr>
              <a:t>09/09/2022</a:t>
            </a:fld>
            <a:endParaRPr lang="fr-FR" altLang="en-US"/>
          </a:p>
        </p:txBody>
      </p:sp>
      <p:sp>
        <p:nvSpPr>
          <p:cNvPr id="5" name="Espace réservé du pied de page 4">
            <a:extLst>
              <a:ext uri="{FF2B5EF4-FFF2-40B4-BE49-F238E27FC236}">
                <a16:creationId xmlns:a16="http://schemas.microsoft.com/office/drawing/2014/main" id="{0F2B75F7-0A9F-4585-833C-D4B13FFE93B9}"/>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5227B487-4A2D-4C50-9455-FDA7C959F76F}"/>
              </a:ext>
            </a:extLst>
          </p:cNvPr>
          <p:cNvSpPr>
            <a:spLocks noGrp="1"/>
          </p:cNvSpPr>
          <p:nvPr>
            <p:ph type="sldNum" sz="quarter" idx="12"/>
          </p:nvPr>
        </p:nvSpPr>
        <p:spPr/>
        <p:txBody>
          <a:bodyPr/>
          <a:lstStyle>
            <a:lvl1pPr>
              <a:defRPr/>
            </a:lvl1pPr>
          </a:lstStyle>
          <a:p>
            <a:pPr>
              <a:defRPr/>
            </a:pPr>
            <a:fld id="{F1C7C7F7-3FE9-4735-8FC9-20D2B6F7D031}" type="slidenum">
              <a:rPr lang="fr-FR" altLang="en-US"/>
              <a:pPr>
                <a:defRPr/>
              </a:pPr>
              <a:t>‹#›</a:t>
            </a:fld>
            <a:endParaRPr lang="fr-FR" altLang="en-US"/>
          </a:p>
        </p:txBody>
      </p:sp>
    </p:spTree>
    <p:extLst>
      <p:ext uri="{BB962C8B-B14F-4D97-AF65-F5344CB8AC3E}">
        <p14:creationId xmlns:p14="http://schemas.microsoft.com/office/powerpoint/2010/main" val="3758147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3754272" y="17352171"/>
            <a:ext cx="40397589" cy="5363170"/>
          </a:xfrm>
        </p:spPr>
        <p:txBody>
          <a:bodyPr anchor="t"/>
          <a:lstStyle>
            <a:lvl1pPr algn="l">
              <a:defRPr sz="18600" b="1" cap="all"/>
            </a:lvl1pPr>
          </a:lstStyle>
          <a:p>
            <a:r>
              <a:rPr lang="fr-FR"/>
              <a:t>Modifiez le style du titre</a:t>
            </a:r>
          </a:p>
        </p:txBody>
      </p:sp>
      <p:sp>
        <p:nvSpPr>
          <p:cNvPr id="3" name="Espace réservé du texte 2"/>
          <p:cNvSpPr>
            <a:spLocks noGrp="1"/>
          </p:cNvSpPr>
          <p:nvPr>
            <p:ph type="body" idx="1"/>
          </p:nvPr>
        </p:nvSpPr>
        <p:spPr>
          <a:xfrm>
            <a:off x="3754272" y="11445185"/>
            <a:ext cx="40397589" cy="5906986"/>
          </a:xfrm>
        </p:spPr>
        <p:txBody>
          <a:bodyPr anchor="b"/>
          <a:lstStyle>
            <a:lvl1pPr marL="0" indent="0">
              <a:buNone/>
              <a:defRPr sz="9300">
                <a:solidFill>
                  <a:schemeClr val="tx1">
                    <a:tint val="75000"/>
                  </a:schemeClr>
                </a:solidFill>
              </a:defRPr>
            </a:lvl1pPr>
            <a:lvl2pPr marL="2129409" indent="0">
              <a:buNone/>
              <a:defRPr sz="8400">
                <a:solidFill>
                  <a:schemeClr val="tx1">
                    <a:tint val="75000"/>
                  </a:schemeClr>
                </a:solidFill>
              </a:defRPr>
            </a:lvl2pPr>
            <a:lvl3pPr marL="4258818" indent="0">
              <a:buNone/>
              <a:defRPr sz="7500">
                <a:solidFill>
                  <a:schemeClr val="tx1">
                    <a:tint val="75000"/>
                  </a:schemeClr>
                </a:solidFill>
              </a:defRPr>
            </a:lvl3pPr>
            <a:lvl4pPr marL="6388227" indent="0">
              <a:buNone/>
              <a:defRPr sz="6500">
                <a:solidFill>
                  <a:schemeClr val="tx1">
                    <a:tint val="75000"/>
                  </a:schemeClr>
                </a:solidFill>
              </a:defRPr>
            </a:lvl4pPr>
            <a:lvl5pPr marL="8517636" indent="0">
              <a:buNone/>
              <a:defRPr sz="6500">
                <a:solidFill>
                  <a:schemeClr val="tx1">
                    <a:tint val="75000"/>
                  </a:schemeClr>
                </a:solidFill>
              </a:defRPr>
            </a:lvl5pPr>
            <a:lvl6pPr marL="10647045" indent="0">
              <a:buNone/>
              <a:defRPr sz="6500">
                <a:solidFill>
                  <a:schemeClr val="tx1">
                    <a:tint val="75000"/>
                  </a:schemeClr>
                </a:solidFill>
              </a:defRPr>
            </a:lvl6pPr>
            <a:lvl7pPr marL="12776454" indent="0">
              <a:buNone/>
              <a:defRPr sz="6500">
                <a:solidFill>
                  <a:schemeClr val="tx1">
                    <a:tint val="75000"/>
                  </a:schemeClr>
                </a:solidFill>
              </a:defRPr>
            </a:lvl7pPr>
            <a:lvl8pPr marL="14905863" indent="0">
              <a:buNone/>
              <a:defRPr sz="6500">
                <a:solidFill>
                  <a:schemeClr val="tx1">
                    <a:tint val="75000"/>
                  </a:schemeClr>
                </a:solidFill>
              </a:defRPr>
            </a:lvl8pPr>
            <a:lvl9pPr marL="17035272" indent="0">
              <a:buNone/>
              <a:defRPr sz="6500">
                <a:solidFill>
                  <a:schemeClr val="tx1">
                    <a:tint val="75000"/>
                  </a:schemeClr>
                </a:solidFill>
              </a:defRPr>
            </a:lvl9pPr>
          </a:lstStyle>
          <a:p>
            <a:pPr lvl="0"/>
            <a:r>
              <a:rPr lang="fr-FR"/>
              <a:t>Modifiez les styles du texte du masque</a:t>
            </a:r>
          </a:p>
        </p:txBody>
      </p:sp>
      <p:sp>
        <p:nvSpPr>
          <p:cNvPr id="4" name="Espace réservé de la date 3">
            <a:extLst>
              <a:ext uri="{FF2B5EF4-FFF2-40B4-BE49-F238E27FC236}">
                <a16:creationId xmlns:a16="http://schemas.microsoft.com/office/drawing/2014/main" id="{3AFFF341-6C7B-41E3-ACDE-9BD96C5B6C7C}"/>
              </a:ext>
            </a:extLst>
          </p:cNvPr>
          <p:cNvSpPr>
            <a:spLocks noGrp="1"/>
          </p:cNvSpPr>
          <p:nvPr>
            <p:ph type="dt" sz="half" idx="10"/>
          </p:nvPr>
        </p:nvSpPr>
        <p:spPr/>
        <p:txBody>
          <a:bodyPr/>
          <a:lstStyle>
            <a:lvl1pPr>
              <a:defRPr/>
            </a:lvl1pPr>
          </a:lstStyle>
          <a:p>
            <a:pPr>
              <a:defRPr/>
            </a:pPr>
            <a:fld id="{4B5BC3E5-FD76-4901-9B60-AEE3DBD6F113}" type="datetimeFigureOut">
              <a:rPr lang="fr-FR" altLang="en-US"/>
              <a:pPr>
                <a:defRPr/>
              </a:pPr>
              <a:t>09/09/2022</a:t>
            </a:fld>
            <a:endParaRPr lang="fr-FR" altLang="en-US"/>
          </a:p>
        </p:txBody>
      </p:sp>
      <p:sp>
        <p:nvSpPr>
          <p:cNvPr id="5" name="Espace réservé du pied de page 4">
            <a:extLst>
              <a:ext uri="{FF2B5EF4-FFF2-40B4-BE49-F238E27FC236}">
                <a16:creationId xmlns:a16="http://schemas.microsoft.com/office/drawing/2014/main" id="{9CB7319C-6E13-4D0A-B0CB-4226E38F01CF}"/>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23E66CD2-217F-42C4-90CD-B56F45D4D6A3}"/>
              </a:ext>
            </a:extLst>
          </p:cNvPr>
          <p:cNvSpPr>
            <a:spLocks noGrp="1"/>
          </p:cNvSpPr>
          <p:nvPr>
            <p:ph type="sldNum" sz="quarter" idx="12"/>
          </p:nvPr>
        </p:nvSpPr>
        <p:spPr/>
        <p:txBody>
          <a:bodyPr/>
          <a:lstStyle>
            <a:lvl1pPr>
              <a:defRPr/>
            </a:lvl1pPr>
          </a:lstStyle>
          <a:p>
            <a:pPr>
              <a:defRPr/>
            </a:pPr>
            <a:fld id="{0869C687-C316-4C9D-93DA-F0C4B5F17162}" type="slidenum">
              <a:rPr lang="fr-FR" altLang="en-US"/>
              <a:pPr>
                <a:defRPr/>
              </a:pPr>
              <a:t>‹#›</a:t>
            </a:fld>
            <a:endParaRPr lang="fr-FR" altLang="en-US"/>
          </a:p>
        </p:txBody>
      </p:sp>
    </p:spTree>
    <p:extLst>
      <p:ext uri="{BB962C8B-B14F-4D97-AF65-F5344CB8AC3E}">
        <p14:creationId xmlns:p14="http://schemas.microsoft.com/office/powerpoint/2010/main" val="2057981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2376329" y="6300790"/>
            <a:ext cx="20990904" cy="17820979"/>
          </a:xfrm>
        </p:spPr>
        <p:txBody>
          <a:bodyPr/>
          <a:lstStyle>
            <a:lvl1pPr>
              <a:defRPr sz="13000"/>
            </a:lvl1pPr>
            <a:lvl2pPr>
              <a:defRPr sz="11200"/>
            </a:lvl2pPr>
            <a:lvl3pPr>
              <a:defRPr sz="9300"/>
            </a:lvl3pPr>
            <a:lvl4pPr>
              <a:defRPr sz="8400"/>
            </a:lvl4pPr>
            <a:lvl5pPr>
              <a:defRPr sz="8400"/>
            </a:lvl5pPr>
            <a:lvl6pPr>
              <a:defRPr sz="8400"/>
            </a:lvl6pPr>
            <a:lvl7pPr>
              <a:defRPr sz="8400"/>
            </a:lvl7pPr>
            <a:lvl8pPr>
              <a:defRPr sz="8400"/>
            </a:lvl8pPr>
            <a:lvl9pPr>
              <a:defRPr sz="8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4159342" y="6300790"/>
            <a:ext cx="20990904" cy="17820979"/>
          </a:xfrm>
        </p:spPr>
        <p:txBody>
          <a:bodyPr/>
          <a:lstStyle>
            <a:lvl1pPr>
              <a:defRPr sz="13000"/>
            </a:lvl1pPr>
            <a:lvl2pPr>
              <a:defRPr sz="11200"/>
            </a:lvl2pPr>
            <a:lvl3pPr>
              <a:defRPr sz="9300"/>
            </a:lvl3pPr>
            <a:lvl4pPr>
              <a:defRPr sz="8400"/>
            </a:lvl4pPr>
            <a:lvl5pPr>
              <a:defRPr sz="8400"/>
            </a:lvl5pPr>
            <a:lvl6pPr>
              <a:defRPr sz="8400"/>
            </a:lvl6pPr>
            <a:lvl7pPr>
              <a:defRPr sz="8400"/>
            </a:lvl7pPr>
            <a:lvl8pPr>
              <a:defRPr sz="8400"/>
            </a:lvl8pPr>
            <a:lvl9pPr>
              <a:defRPr sz="8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16:creationId xmlns:a16="http://schemas.microsoft.com/office/drawing/2014/main" id="{8426B7AD-968E-4CB4-9BFD-DAFD540B1CFA}"/>
              </a:ext>
            </a:extLst>
          </p:cNvPr>
          <p:cNvSpPr>
            <a:spLocks noGrp="1"/>
          </p:cNvSpPr>
          <p:nvPr>
            <p:ph type="dt" sz="half" idx="10"/>
          </p:nvPr>
        </p:nvSpPr>
        <p:spPr/>
        <p:txBody>
          <a:bodyPr/>
          <a:lstStyle>
            <a:lvl1pPr>
              <a:defRPr/>
            </a:lvl1pPr>
          </a:lstStyle>
          <a:p>
            <a:pPr>
              <a:defRPr/>
            </a:pPr>
            <a:fld id="{62F37DD7-5E30-47F2-8C85-022568B7816E}" type="datetimeFigureOut">
              <a:rPr lang="fr-FR" altLang="en-US"/>
              <a:pPr>
                <a:defRPr/>
              </a:pPr>
              <a:t>09/09/2022</a:t>
            </a:fld>
            <a:endParaRPr lang="fr-FR" altLang="en-US"/>
          </a:p>
        </p:txBody>
      </p:sp>
      <p:sp>
        <p:nvSpPr>
          <p:cNvPr id="6" name="Espace réservé du pied de page 4">
            <a:extLst>
              <a:ext uri="{FF2B5EF4-FFF2-40B4-BE49-F238E27FC236}">
                <a16:creationId xmlns:a16="http://schemas.microsoft.com/office/drawing/2014/main" id="{9598E30E-4D25-4EAF-AD9D-08F19D57BE4F}"/>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E8E8FF31-3946-4BEA-A322-8C65060D327C}"/>
              </a:ext>
            </a:extLst>
          </p:cNvPr>
          <p:cNvSpPr>
            <a:spLocks noGrp="1"/>
          </p:cNvSpPr>
          <p:nvPr>
            <p:ph type="sldNum" sz="quarter" idx="12"/>
          </p:nvPr>
        </p:nvSpPr>
        <p:spPr/>
        <p:txBody>
          <a:bodyPr/>
          <a:lstStyle>
            <a:lvl1pPr>
              <a:defRPr/>
            </a:lvl1pPr>
          </a:lstStyle>
          <a:p>
            <a:pPr>
              <a:defRPr/>
            </a:pPr>
            <a:fld id="{350BB895-CEB2-4189-BF64-74D19EFF871E}" type="slidenum">
              <a:rPr lang="fr-FR" altLang="en-US"/>
              <a:pPr>
                <a:defRPr/>
              </a:pPr>
              <a:t>‹#›</a:t>
            </a:fld>
            <a:endParaRPr lang="fr-FR" altLang="en-US"/>
          </a:p>
        </p:txBody>
      </p:sp>
    </p:spTree>
    <p:extLst>
      <p:ext uri="{BB962C8B-B14F-4D97-AF65-F5344CB8AC3E}">
        <p14:creationId xmlns:p14="http://schemas.microsoft.com/office/powerpoint/2010/main" val="93846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2376329" y="6044507"/>
            <a:ext cx="20999158" cy="2519063"/>
          </a:xfrm>
        </p:spPr>
        <p:txBody>
          <a:bodyPr anchor="b"/>
          <a:lstStyle>
            <a:lvl1pPr marL="0" indent="0">
              <a:buNone/>
              <a:defRPr sz="11200" b="1"/>
            </a:lvl1pPr>
            <a:lvl2pPr marL="2129409" indent="0">
              <a:buNone/>
              <a:defRPr sz="9300" b="1"/>
            </a:lvl2pPr>
            <a:lvl3pPr marL="4258818" indent="0">
              <a:buNone/>
              <a:defRPr sz="8400" b="1"/>
            </a:lvl3pPr>
            <a:lvl4pPr marL="6388227" indent="0">
              <a:buNone/>
              <a:defRPr sz="7500" b="1"/>
            </a:lvl4pPr>
            <a:lvl5pPr marL="8517636" indent="0">
              <a:buNone/>
              <a:defRPr sz="7500" b="1"/>
            </a:lvl5pPr>
            <a:lvl6pPr marL="10647045" indent="0">
              <a:buNone/>
              <a:defRPr sz="7500" b="1"/>
            </a:lvl6pPr>
            <a:lvl7pPr marL="12776454" indent="0">
              <a:buNone/>
              <a:defRPr sz="7500" b="1"/>
            </a:lvl7pPr>
            <a:lvl8pPr marL="14905863" indent="0">
              <a:buNone/>
              <a:defRPr sz="7500" b="1"/>
            </a:lvl8pPr>
            <a:lvl9pPr marL="17035272" indent="0">
              <a:buNone/>
              <a:defRPr sz="7500" b="1"/>
            </a:lvl9pPr>
          </a:lstStyle>
          <a:p>
            <a:pPr lvl="0"/>
            <a:r>
              <a:rPr lang="fr-FR"/>
              <a:t>Modifiez les styles du texte du masque</a:t>
            </a:r>
          </a:p>
        </p:txBody>
      </p:sp>
      <p:sp>
        <p:nvSpPr>
          <p:cNvPr id="4" name="Espace réservé du contenu 3"/>
          <p:cNvSpPr>
            <a:spLocks noGrp="1"/>
          </p:cNvSpPr>
          <p:nvPr>
            <p:ph sz="half" idx="2"/>
          </p:nvPr>
        </p:nvSpPr>
        <p:spPr>
          <a:xfrm>
            <a:off x="2376329" y="8563570"/>
            <a:ext cx="20999158" cy="15558197"/>
          </a:xfrm>
        </p:spPr>
        <p:txBody>
          <a:bodyPr/>
          <a:lstStyle>
            <a:lvl1pPr>
              <a:defRPr sz="11200"/>
            </a:lvl1pPr>
            <a:lvl2pPr>
              <a:defRPr sz="9300"/>
            </a:lvl2pPr>
            <a:lvl3pPr>
              <a:defRPr sz="8400"/>
            </a:lvl3pPr>
            <a:lvl4pPr>
              <a:defRPr sz="7500"/>
            </a:lvl4pPr>
            <a:lvl5pPr>
              <a:defRPr sz="7500"/>
            </a:lvl5pPr>
            <a:lvl6pPr>
              <a:defRPr sz="7500"/>
            </a:lvl6pPr>
            <a:lvl7pPr>
              <a:defRPr sz="7500"/>
            </a:lvl7pPr>
            <a:lvl8pPr>
              <a:defRPr sz="7500"/>
            </a:lvl8pPr>
            <a:lvl9pPr>
              <a:defRPr sz="75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24142843" y="6044507"/>
            <a:ext cx="21007406" cy="2519063"/>
          </a:xfrm>
        </p:spPr>
        <p:txBody>
          <a:bodyPr anchor="b"/>
          <a:lstStyle>
            <a:lvl1pPr marL="0" indent="0">
              <a:buNone/>
              <a:defRPr sz="11200" b="1"/>
            </a:lvl1pPr>
            <a:lvl2pPr marL="2129409" indent="0">
              <a:buNone/>
              <a:defRPr sz="9300" b="1"/>
            </a:lvl2pPr>
            <a:lvl3pPr marL="4258818" indent="0">
              <a:buNone/>
              <a:defRPr sz="8400" b="1"/>
            </a:lvl3pPr>
            <a:lvl4pPr marL="6388227" indent="0">
              <a:buNone/>
              <a:defRPr sz="7500" b="1"/>
            </a:lvl4pPr>
            <a:lvl5pPr marL="8517636" indent="0">
              <a:buNone/>
              <a:defRPr sz="7500" b="1"/>
            </a:lvl5pPr>
            <a:lvl6pPr marL="10647045" indent="0">
              <a:buNone/>
              <a:defRPr sz="7500" b="1"/>
            </a:lvl6pPr>
            <a:lvl7pPr marL="12776454" indent="0">
              <a:buNone/>
              <a:defRPr sz="7500" b="1"/>
            </a:lvl7pPr>
            <a:lvl8pPr marL="14905863" indent="0">
              <a:buNone/>
              <a:defRPr sz="7500" b="1"/>
            </a:lvl8pPr>
            <a:lvl9pPr marL="17035272" indent="0">
              <a:buNone/>
              <a:defRPr sz="7500" b="1"/>
            </a:lvl9pPr>
          </a:lstStyle>
          <a:p>
            <a:pPr lvl="0"/>
            <a:r>
              <a:rPr lang="fr-FR"/>
              <a:t>Modifiez les styles du texte du masque</a:t>
            </a:r>
          </a:p>
        </p:txBody>
      </p:sp>
      <p:sp>
        <p:nvSpPr>
          <p:cNvPr id="6" name="Espace réservé du contenu 5"/>
          <p:cNvSpPr>
            <a:spLocks noGrp="1"/>
          </p:cNvSpPr>
          <p:nvPr>
            <p:ph sz="quarter" idx="4"/>
          </p:nvPr>
        </p:nvSpPr>
        <p:spPr>
          <a:xfrm>
            <a:off x="24142843" y="8563570"/>
            <a:ext cx="21007406" cy="15558197"/>
          </a:xfrm>
        </p:spPr>
        <p:txBody>
          <a:bodyPr/>
          <a:lstStyle>
            <a:lvl1pPr>
              <a:defRPr sz="11200"/>
            </a:lvl1pPr>
            <a:lvl2pPr>
              <a:defRPr sz="9300"/>
            </a:lvl2pPr>
            <a:lvl3pPr>
              <a:defRPr sz="8400"/>
            </a:lvl3pPr>
            <a:lvl4pPr>
              <a:defRPr sz="7500"/>
            </a:lvl4pPr>
            <a:lvl5pPr>
              <a:defRPr sz="7500"/>
            </a:lvl5pPr>
            <a:lvl6pPr>
              <a:defRPr sz="7500"/>
            </a:lvl6pPr>
            <a:lvl7pPr>
              <a:defRPr sz="7500"/>
            </a:lvl7pPr>
            <a:lvl8pPr>
              <a:defRPr sz="7500"/>
            </a:lvl8pPr>
            <a:lvl9pPr>
              <a:defRPr sz="75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C4642A74-DE92-4595-8607-8590EEE19847}"/>
              </a:ext>
            </a:extLst>
          </p:cNvPr>
          <p:cNvSpPr>
            <a:spLocks noGrp="1"/>
          </p:cNvSpPr>
          <p:nvPr>
            <p:ph type="dt" sz="half" idx="10"/>
          </p:nvPr>
        </p:nvSpPr>
        <p:spPr/>
        <p:txBody>
          <a:bodyPr/>
          <a:lstStyle>
            <a:lvl1pPr>
              <a:defRPr/>
            </a:lvl1pPr>
          </a:lstStyle>
          <a:p>
            <a:pPr>
              <a:defRPr/>
            </a:pPr>
            <a:fld id="{07A5F95D-3B4C-44DE-BB6C-1C276CEE1FB8}" type="datetimeFigureOut">
              <a:rPr lang="fr-FR" altLang="en-US"/>
              <a:pPr>
                <a:defRPr/>
              </a:pPr>
              <a:t>09/09/2022</a:t>
            </a:fld>
            <a:endParaRPr lang="fr-FR" altLang="en-US"/>
          </a:p>
        </p:txBody>
      </p:sp>
      <p:sp>
        <p:nvSpPr>
          <p:cNvPr id="8" name="Espace réservé du pied de page 4">
            <a:extLst>
              <a:ext uri="{FF2B5EF4-FFF2-40B4-BE49-F238E27FC236}">
                <a16:creationId xmlns:a16="http://schemas.microsoft.com/office/drawing/2014/main" id="{5C162EA6-198D-4590-B66E-35ADAEDEF62C}"/>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473FD59D-F1DB-4AE9-ACC1-704C03F183FF}"/>
              </a:ext>
            </a:extLst>
          </p:cNvPr>
          <p:cNvSpPr>
            <a:spLocks noGrp="1"/>
          </p:cNvSpPr>
          <p:nvPr>
            <p:ph type="sldNum" sz="quarter" idx="12"/>
          </p:nvPr>
        </p:nvSpPr>
        <p:spPr/>
        <p:txBody>
          <a:bodyPr/>
          <a:lstStyle>
            <a:lvl1pPr>
              <a:defRPr/>
            </a:lvl1pPr>
          </a:lstStyle>
          <a:p>
            <a:pPr>
              <a:defRPr/>
            </a:pPr>
            <a:fld id="{F455FC83-E5DF-4051-AB0B-1378B9C4CA88}" type="slidenum">
              <a:rPr lang="fr-FR" altLang="en-US"/>
              <a:pPr>
                <a:defRPr/>
              </a:pPr>
              <a:t>‹#›</a:t>
            </a:fld>
            <a:endParaRPr lang="fr-FR" altLang="en-US"/>
          </a:p>
        </p:txBody>
      </p:sp>
    </p:spTree>
    <p:extLst>
      <p:ext uri="{BB962C8B-B14F-4D97-AF65-F5344CB8AC3E}">
        <p14:creationId xmlns:p14="http://schemas.microsoft.com/office/powerpoint/2010/main" val="1893025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a:extLst>
              <a:ext uri="{FF2B5EF4-FFF2-40B4-BE49-F238E27FC236}">
                <a16:creationId xmlns:a16="http://schemas.microsoft.com/office/drawing/2014/main" id="{D19A761A-7EE2-4643-8593-45B97CB31C21}"/>
              </a:ext>
            </a:extLst>
          </p:cNvPr>
          <p:cNvSpPr>
            <a:spLocks noGrp="1"/>
          </p:cNvSpPr>
          <p:nvPr>
            <p:ph type="dt" sz="half" idx="10"/>
          </p:nvPr>
        </p:nvSpPr>
        <p:spPr/>
        <p:txBody>
          <a:bodyPr/>
          <a:lstStyle>
            <a:lvl1pPr>
              <a:defRPr/>
            </a:lvl1pPr>
          </a:lstStyle>
          <a:p>
            <a:pPr>
              <a:defRPr/>
            </a:pPr>
            <a:fld id="{724F6019-326A-4BD6-A671-E34981533C46}" type="datetimeFigureOut">
              <a:rPr lang="fr-FR" altLang="en-US"/>
              <a:pPr>
                <a:defRPr/>
              </a:pPr>
              <a:t>09/09/2022</a:t>
            </a:fld>
            <a:endParaRPr lang="fr-FR" altLang="en-US"/>
          </a:p>
        </p:txBody>
      </p:sp>
      <p:sp>
        <p:nvSpPr>
          <p:cNvPr id="4" name="Espace réservé du pied de page 4">
            <a:extLst>
              <a:ext uri="{FF2B5EF4-FFF2-40B4-BE49-F238E27FC236}">
                <a16:creationId xmlns:a16="http://schemas.microsoft.com/office/drawing/2014/main" id="{19260310-3C25-4650-8146-3F8235411827}"/>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629EE1C4-95E6-4961-A1D1-A2BEE9822C54}"/>
              </a:ext>
            </a:extLst>
          </p:cNvPr>
          <p:cNvSpPr>
            <a:spLocks noGrp="1"/>
          </p:cNvSpPr>
          <p:nvPr>
            <p:ph type="sldNum" sz="quarter" idx="12"/>
          </p:nvPr>
        </p:nvSpPr>
        <p:spPr/>
        <p:txBody>
          <a:bodyPr/>
          <a:lstStyle>
            <a:lvl1pPr>
              <a:defRPr/>
            </a:lvl1pPr>
          </a:lstStyle>
          <a:p>
            <a:pPr>
              <a:defRPr/>
            </a:pPr>
            <a:fld id="{2BACAAF2-B0DF-4031-A890-6A762E67FFAD}" type="slidenum">
              <a:rPr lang="fr-FR" altLang="en-US"/>
              <a:pPr>
                <a:defRPr/>
              </a:pPr>
              <a:t>‹#›</a:t>
            </a:fld>
            <a:endParaRPr lang="fr-FR" altLang="en-US"/>
          </a:p>
        </p:txBody>
      </p:sp>
    </p:spTree>
    <p:extLst>
      <p:ext uri="{BB962C8B-B14F-4D97-AF65-F5344CB8AC3E}">
        <p14:creationId xmlns:p14="http://schemas.microsoft.com/office/powerpoint/2010/main" val="1716005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EABB4B48-8145-4868-BAEB-FED326017538}"/>
              </a:ext>
            </a:extLst>
          </p:cNvPr>
          <p:cNvSpPr>
            <a:spLocks noGrp="1"/>
          </p:cNvSpPr>
          <p:nvPr>
            <p:ph type="dt" sz="half" idx="10"/>
          </p:nvPr>
        </p:nvSpPr>
        <p:spPr/>
        <p:txBody>
          <a:bodyPr/>
          <a:lstStyle>
            <a:lvl1pPr>
              <a:defRPr/>
            </a:lvl1pPr>
          </a:lstStyle>
          <a:p>
            <a:pPr>
              <a:defRPr/>
            </a:pPr>
            <a:fld id="{40DFE2BB-0BF4-48B5-9B52-3608C867AC63}" type="datetimeFigureOut">
              <a:rPr lang="fr-FR" altLang="en-US"/>
              <a:pPr>
                <a:defRPr/>
              </a:pPr>
              <a:t>09/09/2022</a:t>
            </a:fld>
            <a:endParaRPr lang="fr-FR" altLang="en-US"/>
          </a:p>
        </p:txBody>
      </p:sp>
      <p:sp>
        <p:nvSpPr>
          <p:cNvPr id="3" name="Espace réservé du pied de page 4">
            <a:extLst>
              <a:ext uri="{FF2B5EF4-FFF2-40B4-BE49-F238E27FC236}">
                <a16:creationId xmlns:a16="http://schemas.microsoft.com/office/drawing/2014/main" id="{E04DC04A-C8BF-4810-AB52-1BDA77354FCD}"/>
              </a:ext>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16:creationId xmlns:a16="http://schemas.microsoft.com/office/drawing/2014/main" id="{244A4F82-7987-42F4-9A74-EE62530DB34E}"/>
              </a:ext>
            </a:extLst>
          </p:cNvPr>
          <p:cNvSpPr>
            <a:spLocks noGrp="1"/>
          </p:cNvSpPr>
          <p:nvPr>
            <p:ph type="sldNum" sz="quarter" idx="12"/>
          </p:nvPr>
        </p:nvSpPr>
        <p:spPr/>
        <p:txBody>
          <a:bodyPr/>
          <a:lstStyle>
            <a:lvl1pPr>
              <a:defRPr/>
            </a:lvl1pPr>
          </a:lstStyle>
          <a:p>
            <a:pPr>
              <a:defRPr/>
            </a:pPr>
            <a:fld id="{0F4E5CE9-E26F-4307-98E5-7E12D358DF5C}" type="slidenum">
              <a:rPr lang="fr-FR" altLang="en-US"/>
              <a:pPr>
                <a:defRPr/>
              </a:pPr>
              <a:t>‹#›</a:t>
            </a:fld>
            <a:endParaRPr lang="fr-FR" altLang="en-US"/>
          </a:p>
        </p:txBody>
      </p:sp>
    </p:spTree>
    <p:extLst>
      <p:ext uri="{BB962C8B-B14F-4D97-AF65-F5344CB8AC3E}">
        <p14:creationId xmlns:p14="http://schemas.microsoft.com/office/powerpoint/2010/main" val="2799243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76331" y="1075134"/>
            <a:ext cx="15635916" cy="4575572"/>
          </a:xfrm>
        </p:spPr>
        <p:txBody>
          <a:bodyPr anchor="b"/>
          <a:lstStyle>
            <a:lvl1pPr algn="l">
              <a:defRPr sz="9300" b="1"/>
            </a:lvl1pPr>
          </a:lstStyle>
          <a:p>
            <a:r>
              <a:rPr lang="fr-FR"/>
              <a:t>Modifiez le style du titre</a:t>
            </a:r>
          </a:p>
        </p:txBody>
      </p:sp>
      <p:sp>
        <p:nvSpPr>
          <p:cNvPr id="3" name="Espace réservé du contenu 2"/>
          <p:cNvSpPr>
            <a:spLocks noGrp="1"/>
          </p:cNvSpPr>
          <p:nvPr>
            <p:ph idx="1"/>
          </p:nvPr>
        </p:nvSpPr>
        <p:spPr>
          <a:xfrm>
            <a:off x="18581570" y="1075137"/>
            <a:ext cx="26568676" cy="23046632"/>
          </a:xfrm>
        </p:spPr>
        <p:txBody>
          <a:bodyPr/>
          <a:lstStyle>
            <a:lvl1pPr>
              <a:defRPr sz="14900"/>
            </a:lvl1pPr>
            <a:lvl2pPr>
              <a:defRPr sz="13000"/>
            </a:lvl2pPr>
            <a:lvl3pPr>
              <a:defRPr sz="11200"/>
            </a:lvl3pPr>
            <a:lvl4pPr>
              <a:defRPr sz="9300"/>
            </a:lvl4pPr>
            <a:lvl5pPr>
              <a:defRPr sz="9300"/>
            </a:lvl5pPr>
            <a:lvl6pPr>
              <a:defRPr sz="9300"/>
            </a:lvl6pPr>
            <a:lvl7pPr>
              <a:defRPr sz="9300"/>
            </a:lvl7pPr>
            <a:lvl8pPr>
              <a:defRPr sz="9300"/>
            </a:lvl8pPr>
            <a:lvl9pPr>
              <a:defRPr sz="93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2376331" y="5650708"/>
            <a:ext cx="15635916" cy="18471061"/>
          </a:xfrm>
        </p:spPr>
        <p:txBody>
          <a:bodyPr/>
          <a:lstStyle>
            <a:lvl1pPr marL="0" indent="0">
              <a:buNone/>
              <a:defRPr sz="6500"/>
            </a:lvl1pPr>
            <a:lvl2pPr marL="2129409" indent="0">
              <a:buNone/>
              <a:defRPr sz="5600"/>
            </a:lvl2pPr>
            <a:lvl3pPr marL="4258818" indent="0">
              <a:buNone/>
              <a:defRPr sz="4700"/>
            </a:lvl3pPr>
            <a:lvl4pPr marL="6388227" indent="0">
              <a:buNone/>
              <a:defRPr sz="4200"/>
            </a:lvl4pPr>
            <a:lvl5pPr marL="8517636" indent="0">
              <a:buNone/>
              <a:defRPr sz="4200"/>
            </a:lvl5pPr>
            <a:lvl6pPr marL="10647045" indent="0">
              <a:buNone/>
              <a:defRPr sz="4200"/>
            </a:lvl6pPr>
            <a:lvl7pPr marL="12776454" indent="0">
              <a:buNone/>
              <a:defRPr sz="4200"/>
            </a:lvl7pPr>
            <a:lvl8pPr marL="14905863" indent="0">
              <a:buNone/>
              <a:defRPr sz="4200"/>
            </a:lvl8pPr>
            <a:lvl9pPr marL="17035272" indent="0">
              <a:buNone/>
              <a:defRPr sz="4200"/>
            </a:lvl9pPr>
          </a:lstStyle>
          <a:p>
            <a:pPr lvl="0"/>
            <a:r>
              <a:rPr lang="fr-FR"/>
              <a:t>Modifiez les styles du texte du masque</a:t>
            </a:r>
          </a:p>
        </p:txBody>
      </p:sp>
      <p:sp>
        <p:nvSpPr>
          <p:cNvPr id="5" name="Espace réservé de la date 3">
            <a:extLst>
              <a:ext uri="{FF2B5EF4-FFF2-40B4-BE49-F238E27FC236}">
                <a16:creationId xmlns:a16="http://schemas.microsoft.com/office/drawing/2014/main" id="{01ED27A8-B16C-40F6-AF1F-9289DB9378BE}"/>
              </a:ext>
            </a:extLst>
          </p:cNvPr>
          <p:cNvSpPr>
            <a:spLocks noGrp="1"/>
          </p:cNvSpPr>
          <p:nvPr>
            <p:ph type="dt" sz="half" idx="10"/>
          </p:nvPr>
        </p:nvSpPr>
        <p:spPr/>
        <p:txBody>
          <a:bodyPr/>
          <a:lstStyle>
            <a:lvl1pPr>
              <a:defRPr/>
            </a:lvl1pPr>
          </a:lstStyle>
          <a:p>
            <a:pPr>
              <a:defRPr/>
            </a:pPr>
            <a:fld id="{1FC8578A-0FB7-431A-BDA6-B34870B9B6A6}" type="datetimeFigureOut">
              <a:rPr lang="fr-FR" altLang="en-US"/>
              <a:pPr>
                <a:defRPr/>
              </a:pPr>
              <a:t>09/09/2022</a:t>
            </a:fld>
            <a:endParaRPr lang="fr-FR" altLang="en-US"/>
          </a:p>
        </p:txBody>
      </p:sp>
      <p:sp>
        <p:nvSpPr>
          <p:cNvPr id="6" name="Espace réservé du pied de page 4">
            <a:extLst>
              <a:ext uri="{FF2B5EF4-FFF2-40B4-BE49-F238E27FC236}">
                <a16:creationId xmlns:a16="http://schemas.microsoft.com/office/drawing/2014/main" id="{AE80715D-452D-47A9-A5C6-FE20FE02542C}"/>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5E1032E6-D8FE-4DC6-BE3B-D47BC0F39BEF}"/>
              </a:ext>
            </a:extLst>
          </p:cNvPr>
          <p:cNvSpPr>
            <a:spLocks noGrp="1"/>
          </p:cNvSpPr>
          <p:nvPr>
            <p:ph type="sldNum" sz="quarter" idx="12"/>
          </p:nvPr>
        </p:nvSpPr>
        <p:spPr/>
        <p:txBody>
          <a:bodyPr/>
          <a:lstStyle>
            <a:lvl1pPr>
              <a:defRPr/>
            </a:lvl1pPr>
          </a:lstStyle>
          <a:p>
            <a:pPr>
              <a:defRPr/>
            </a:pPr>
            <a:fld id="{92E2A38E-3C83-468C-B9F1-1690C7BD928D}" type="slidenum">
              <a:rPr lang="fr-FR" altLang="en-US"/>
              <a:pPr>
                <a:defRPr/>
              </a:pPr>
              <a:t>‹#›</a:t>
            </a:fld>
            <a:endParaRPr lang="fr-FR" altLang="en-US"/>
          </a:p>
        </p:txBody>
      </p:sp>
    </p:spTree>
    <p:extLst>
      <p:ext uri="{BB962C8B-B14F-4D97-AF65-F5344CB8AC3E}">
        <p14:creationId xmlns:p14="http://schemas.microsoft.com/office/powerpoint/2010/main" val="674497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315541" y="18902362"/>
            <a:ext cx="28515945" cy="2231531"/>
          </a:xfrm>
        </p:spPr>
        <p:txBody>
          <a:bodyPr anchor="b"/>
          <a:lstStyle>
            <a:lvl1pPr algn="l">
              <a:defRPr sz="9300" b="1"/>
            </a:lvl1pPr>
          </a:lstStyle>
          <a:p>
            <a:r>
              <a:rPr lang="fr-FR"/>
              <a:t>Modifiez le style du titre</a:t>
            </a:r>
          </a:p>
        </p:txBody>
      </p:sp>
      <p:sp>
        <p:nvSpPr>
          <p:cNvPr id="3" name="Espace réservé pour une image  2"/>
          <p:cNvSpPr>
            <a:spLocks noGrp="1"/>
          </p:cNvSpPr>
          <p:nvPr>
            <p:ph type="pic" idx="1"/>
          </p:nvPr>
        </p:nvSpPr>
        <p:spPr>
          <a:xfrm>
            <a:off x="9315541" y="2412802"/>
            <a:ext cx="28515945" cy="16202025"/>
          </a:xfrm>
        </p:spPr>
        <p:txBody>
          <a:bodyPr rtlCol="0">
            <a:normAutofit/>
          </a:bodyPr>
          <a:lstStyle>
            <a:lvl1pPr marL="0" indent="0">
              <a:buNone/>
              <a:defRPr sz="14900"/>
            </a:lvl1pPr>
            <a:lvl2pPr marL="2129409" indent="0">
              <a:buNone/>
              <a:defRPr sz="13000"/>
            </a:lvl2pPr>
            <a:lvl3pPr marL="4258818" indent="0">
              <a:buNone/>
              <a:defRPr sz="11200"/>
            </a:lvl3pPr>
            <a:lvl4pPr marL="6388227" indent="0">
              <a:buNone/>
              <a:defRPr sz="9300"/>
            </a:lvl4pPr>
            <a:lvl5pPr marL="8517636" indent="0">
              <a:buNone/>
              <a:defRPr sz="9300"/>
            </a:lvl5pPr>
            <a:lvl6pPr marL="10647045" indent="0">
              <a:buNone/>
              <a:defRPr sz="9300"/>
            </a:lvl6pPr>
            <a:lvl7pPr marL="12776454" indent="0">
              <a:buNone/>
              <a:defRPr sz="9300"/>
            </a:lvl7pPr>
            <a:lvl8pPr marL="14905863" indent="0">
              <a:buNone/>
              <a:defRPr sz="9300"/>
            </a:lvl8pPr>
            <a:lvl9pPr marL="17035272" indent="0">
              <a:buNone/>
              <a:defRPr sz="9300"/>
            </a:lvl9pPr>
          </a:lstStyle>
          <a:p>
            <a:pPr lvl="0"/>
            <a:endParaRPr lang="fr-FR" noProof="0"/>
          </a:p>
        </p:txBody>
      </p:sp>
      <p:sp>
        <p:nvSpPr>
          <p:cNvPr id="4" name="Espace réservé du texte 3"/>
          <p:cNvSpPr>
            <a:spLocks noGrp="1"/>
          </p:cNvSpPr>
          <p:nvPr>
            <p:ph type="body" sz="half" idx="2"/>
          </p:nvPr>
        </p:nvSpPr>
        <p:spPr>
          <a:xfrm>
            <a:off x="9315541" y="21133893"/>
            <a:ext cx="28515945" cy="3169144"/>
          </a:xfrm>
        </p:spPr>
        <p:txBody>
          <a:bodyPr/>
          <a:lstStyle>
            <a:lvl1pPr marL="0" indent="0">
              <a:buNone/>
              <a:defRPr sz="6500"/>
            </a:lvl1pPr>
            <a:lvl2pPr marL="2129409" indent="0">
              <a:buNone/>
              <a:defRPr sz="5600"/>
            </a:lvl2pPr>
            <a:lvl3pPr marL="4258818" indent="0">
              <a:buNone/>
              <a:defRPr sz="4700"/>
            </a:lvl3pPr>
            <a:lvl4pPr marL="6388227" indent="0">
              <a:buNone/>
              <a:defRPr sz="4200"/>
            </a:lvl4pPr>
            <a:lvl5pPr marL="8517636" indent="0">
              <a:buNone/>
              <a:defRPr sz="4200"/>
            </a:lvl5pPr>
            <a:lvl6pPr marL="10647045" indent="0">
              <a:buNone/>
              <a:defRPr sz="4200"/>
            </a:lvl6pPr>
            <a:lvl7pPr marL="12776454" indent="0">
              <a:buNone/>
              <a:defRPr sz="4200"/>
            </a:lvl7pPr>
            <a:lvl8pPr marL="14905863" indent="0">
              <a:buNone/>
              <a:defRPr sz="4200"/>
            </a:lvl8pPr>
            <a:lvl9pPr marL="17035272" indent="0">
              <a:buNone/>
              <a:defRPr sz="4200"/>
            </a:lvl9pPr>
          </a:lstStyle>
          <a:p>
            <a:pPr lvl="0"/>
            <a:r>
              <a:rPr lang="fr-FR"/>
              <a:t>Modifiez les styles du texte du masque</a:t>
            </a:r>
          </a:p>
        </p:txBody>
      </p:sp>
      <p:sp>
        <p:nvSpPr>
          <p:cNvPr id="5" name="Espace réservé de la date 3">
            <a:extLst>
              <a:ext uri="{FF2B5EF4-FFF2-40B4-BE49-F238E27FC236}">
                <a16:creationId xmlns:a16="http://schemas.microsoft.com/office/drawing/2014/main" id="{8536AA93-ACD6-436E-809B-F35BB8314579}"/>
              </a:ext>
            </a:extLst>
          </p:cNvPr>
          <p:cNvSpPr>
            <a:spLocks noGrp="1"/>
          </p:cNvSpPr>
          <p:nvPr>
            <p:ph type="dt" sz="half" idx="10"/>
          </p:nvPr>
        </p:nvSpPr>
        <p:spPr/>
        <p:txBody>
          <a:bodyPr/>
          <a:lstStyle>
            <a:lvl1pPr>
              <a:defRPr/>
            </a:lvl1pPr>
          </a:lstStyle>
          <a:p>
            <a:pPr>
              <a:defRPr/>
            </a:pPr>
            <a:fld id="{6326324B-EA35-46B9-BC93-E27A42C2D92D}" type="datetimeFigureOut">
              <a:rPr lang="fr-FR" altLang="en-US"/>
              <a:pPr>
                <a:defRPr/>
              </a:pPr>
              <a:t>09/09/2022</a:t>
            </a:fld>
            <a:endParaRPr lang="fr-FR" altLang="en-US"/>
          </a:p>
        </p:txBody>
      </p:sp>
      <p:sp>
        <p:nvSpPr>
          <p:cNvPr id="6" name="Espace réservé du pied de page 4">
            <a:extLst>
              <a:ext uri="{FF2B5EF4-FFF2-40B4-BE49-F238E27FC236}">
                <a16:creationId xmlns:a16="http://schemas.microsoft.com/office/drawing/2014/main" id="{CAF42D69-7DE7-4100-9C6A-EB6489AEC2C5}"/>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E564CC42-44D6-4037-AF1C-6370676A9ECB}"/>
              </a:ext>
            </a:extLst>
          </p:cNvPr>
          <p:cNvSpPr>
            <a:spLocks noGrp="1"/>
          </p:cNvSpPr>
          <p:nvPr>
            <p:ph type="sldNum" sz="quarter" idx="12"/>
          </p:nvPr>
        </p:nvSpPr>
        <p:spPr/>
        <p:txBody>
          <a:bodyPr/>
          <a:lstStyle>
            <a:lvl1pPr>
              <a:defRPr/>
            </a:lvl1pPr>
          </a:lstStyle>
          <a:p>
            <a:pPr>
              <a:defRPr/>
            </a:pPr>
            <a:fld id="{2B353472-B80C-41E6-BCB7-151EA61D5518}" type="slidenum">
              <a:rPr lang="fr-FR" altLang="en-US"/>
              <a:pPr>
                <a:defRPr/>
              </a:pPr>
              <a:t>‹#›</a:t>
            </a:fld>
            <a:endParaRPr lang="fr-FR" altLang="en-US"/>
          </a:p>
        </p:txBody>
      </p:sp>
    </p:spTree>
    <p:extLst>
      <p:ext uri="{BB962C8B-B14F-4D97-AF65-F5344CB8AC3E}">
        <p14:creationId xmlns:p14="http://schemas.microsoft.com/office/powerpoint/2010/main" val="2479126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25468440-3365-42C2-BB64-5A9A9AD0EDC7}"/>
              </a:ext>
            </a:extLst>
          </p:cNvPr>
          <p:cNvSpPr>
            <a:spLocks noGrp="1"/>
          </p:cNvSpPr>
          <p:nvPr>
            <p:ph type="title"/>
          </p:nvPr>
        </p:nvSpPr>
        <p:spPr bwMode="auto">
          <a:xfrm>
            <a:off x="2376488" y="3575050"/>
            <a:ext cx="42773600"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25882" tIns="212941" rIns="425882" bIns="212941" numCol="1" anchor="ctr" anchorCtr="0" compatLnSpc="1">
            <a:prstTxWarp prst="textNoShape">
              <a:avLst/>
            </a:prstTxWarp>
          </a:bodyPr>
          <a:lstStyle/>
          <a:p>
            <a:pPr lvl="0"/>
            <a:r>
              <a:rPr lang="fr-FR" altLang="en-US"/>
              <a:t>Modifiez le style du titre</a:t>
            </a:r>
          </a:p>
        </p:txBody>
      </p:sp>
      <p:sp>
        <p:nvSpPr>
          <p:cNvPr id="1027" name="Espace réservé du texte 2">
            <a:extLst>
              <a:ext uri="{FF2B5EF4-FFF2-40B4-BE49-F238E27FC236}">
                <a16:creationId xmlns:a16="http://schemas.microsoft.com/office/drawing/2014/main" id="{91E2B7A6-90A1-4B0F-9235-7FA9F5221B8E}"/>
              </a:ext>
            </a:extLst>
          </p:cNvPr>
          <p:cNvSpPr>
            <a:spLocks noGrp="1"/>
          </p:cNvSpPr>
          <p:nvPr>
            <p:ph type="body" idx="1"/>
          </p:nvPr>
        </p:nvSpPr>
        <p:spPr bwMode="auto">
          <a:xfrm>
            <a:off x="2376488" y="8963025"/>
            <a:ext cx="42773600" cy="1515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25882" tIns="212941" rIns="425882" bIns="212941" numCol="1" anchor="t" anchorCtr="0" compatLnSpc="1">
            <a:prstTxWarp prst="textNoShape">
              <a:avLst/>
            </a:prstTxWarp>
          </a:bodyPr>
          <a:lstStyle/>
          <a:p>
            <a:pPr lvl="0"/>
            <a:r>
              <a:rPr lang="fr-FR" altLang="en-US"/>
              <a:t>Modifiez les styles du texte du masque</a:t>
            </a:r>
          </a:p>
          <a:p>
            <a:pPr lvl="1"/>
            <a:r>
              <a:rPr lang="fr-FR" altLang="en-US"/>
              <a:t>Deuxième niveau</a:t>
            </a:r>
          </a:p>
          <a:p>
            <a:pPr lvl="2"/>
            <a:r>
              <a:rPr lang="fr-FR" altLang="en-US"/>
              <a:t>Troisième niveau</a:t>
            </a:r>
          </a:p>
          <a:p>
            <a:pPr lvl="3"/>
            <a:r>
              <a:rPr lang="fr-FR" altLang="en-US"/>
              <a:t>Quatrième niveau</a:t>
            </a:r>
          </a:p>
          <a:p>
            <a:pPr lvl="4"/>
            <a:r>
              <a:rPr lang="fr-FR" altLang="en-US"/>
              <a:t>Cinquième niveau</a:t>
            </a:r>
          </a:p>
        </p:txBody>
      </p:sp>
      <p:sp>
        <p:nvSpPr>
          <p:cNvPr id="4" name="Espace réservé de la date 3">
            <a:extLst>
              <a:ext uri="{FF2B5EF4-FFF2-40B4-BE49-F238E27FC236}">
                <a16:creationId xmlns:a16="http://schemas.microsoft.com/office/drawing/2014/main" id="{FDA47525-0F86-40E7-A33D-E369BAF6B6C7}"/>
              </a:ext>
            </a:extLst>
          </p:cNvPr>
          <p:cNvSpPr>
            <a:spLocks noGrp="1"/>
          </p:cNvSpPr>
          <p:nvPr>
            <p:ph type="dt" sz="half" idx="2"/>
          </p:nvPr>
        </p:nvSpPr>
        <p:spPr>
          <a:xfrm>
            <a:off x="2376488" y="25028525"/>
            <a:ext cx="11088687" cy="1436688"/>
          </a:xfrm>
          <a:prstGeom prst="rect">
            <a:avLst/>
          </a:prstGeom>
        </p:spPr>
        <p:txBody>
          <a:bodyPr vert="horz" wrap="square" lIns="425882" tIns="212941" rIns="425882" bIns="212941" numCol="1" anchor="ctr" anchorCtr="0" compatLnSpc="1">
            <a:prstTxWarp prst="textNoShape">
              <a:avLst/>
            </a:prstTxWarp>
          </a:bodyPr>
          <a:lstStyle>
            <a:lvl1pPr eaLnBrk="1" hangingPunct="1">
              <a:defRPr sz="5600">
                <a:solidFill>
                  <a:srgbClr val="898989"/>
                </a:solidFill>
                <a:latin typeface="Calibri" panose="020F0502020204030204" pitchFamily="34" charset="0"/>
                <a:ea typeface="MS PGothic" panose="020B0600070205080204" pitchFamily="34" charset="-128"/>
              </a:defRPr>
            </a:lvl1pPr>
          </a:lstStyle>
          <a:p>
            <a:pPr>
              <a:defRPr/>
            </a:pPr>
            <a:fld id="{1020636B-FF16-4B83-91DD-7C29D9995352}" type="datetimeFigureOut">
              <a:rPr lang="fr-FR" altLang="en-US"/>
              <a:pPr>
                <a:defRPr/>
              </a:pPr>
              <a:t>09/09/2022</a:t>
            </a:fld>
            <a:endParaRPr lang="fr-FR" altLang="en-US"/>
          </a:p>
        </p:txBody>
      </p:sp>
      <p:sp>
        <p:nvSpPr>
          <p:cNvPr id="5" name="Espace réservé du pied de page 4">
            <a:extLst>
              <a:ext uri="{FF2B5EF4-FFF2-40B4-BE49-F238E27FC236}">
                <a16:creationId xmlns:a16="http://schemas.microsoft.com/office/drawing/2014/main" id="{36EBA972-AA66-4686-96A6-ED15103E9101}"/>
              </a:ext>
            </a:extLst>
          </p:cNvPr>
          <p:cNvSpPr>
            <a:spLocks noGrp="1"/>
          </p:cNvSpPr>
          <p:nvPr>
            <p:ph type="ftr" sz="quarter" idx="3"/>
          </p:nvPr>
        </p:nvSpPr>
        <p:spPr>
          <a:xfrm>
            <a:off x="16238538" y="25028525"/>
            <a:ext cx="15049500" cy="1436688"/>
          </a:xfrm>
          <a:prstGeom prst="rect">
            <a:avLst/>
          </a:prstGeom>
        </p:spPr>
        <p:txBody>
          <a:bodyPr vert="horz" lIns="425882" tIns="212941" rIns="425882" bIns="212941" rtlCol="0" anchor="ctr"/>
          <a:lstStyle>
            <a:lvl1pPr algn="ctr" eaLnBrk="1" fontAlgn="auto" hangingPunct="1">
              <a:spcBef>
                <a:spcPts val="0"/>
              </a:spcBef>
              <a:spcAft>
                <a:spcPts val="0"/>
              </a:spcAft>
              <a:defRPr sz="5600">
                <a:solidFill>
                  <a:schemeClr val="tx1">
                    <a:tint val="75000"/>
                  </a:schemeClr>
                </a:solidFill>
                <a:latin typeface="+mn-lt"/>
                <a:ea typeface="+mn-ea"/>
                <a:cs typeface="+mn-cs"/>
              </a:defRPr>
            </a:lvl1pPr>
          </a:lstStyle>
          <a:p>
            <a:pPr>
              <a:defRPr/>
            </a:pPr>
            <a:endParaRPr lang="fr-FR"/>
          </a:p>
        </p:txBody>
      </p:sp>
      <p:sp>
        <p:nvSpPr>
          <p:cNvPr id="6" name="Espace réservé du numéro de diapositive 5">
            <a:extLst>
              <a:ext uri="{FF2B5EF4-FFF2-40B4-BE49-F238E27FC236}">
                <a16:creationId xmlns:a16="http://schemas.microsoft.com/office/drawing/2014/main" id="{CDF99EE6-2AF8-4E59-A7ED-6B355A9506E6}"/>
              </a:ext>
            </a:extLst>
          </p:cNvPr>
          <p:cNvSpPr>
            <a:spLocks noGrp="1"/>
          </p:cNvSpPr>
          <p:nvPr>
            <p:ph type="sldNum" sz="quarter" idx="4"/>
          </p:nvPr>
        </p:nvSpPr>
        <p:spPr>
          <a:xfrm>
            <a:off x="34061400" y="25028525"/>
            <a:ext cx="11088688" cy="1436688"/>
          </a:xfrm>
          <a:prstGeom prst="rect">
            <a:avLst/>
          </a:prstGeom>
        </p:spPr>
        <p:txBody>
          <a:bodyPr vert="horz" wrap="square" lIns="425882" tIns="212941" rIns="425882" bIns="212941" numCol="1" anchor="ctr" anchorCtr="0" compatLnSpc="1">
            <a:prstTxWarp prst="textNoShape">
              <a:avLst/>
            </a:prstTxWarp>
          </a:bodyPr>
          <a:lstStyle>
            <a:lvl1pPr algn="r" eaLnBrk="1" hangingPunct="1">
              <a:defRPr sz="5600">
                <a:solidFill>
                  <a:srgbClr val="898989"/>
                </a:solidFill>
                <a:latin typeface="Calibri" panose="020F0502020204030204" pitchFamily="34" charset="0"/>
                <a:ea typeface="MS PGothic" panose="020B0600070205080204" pitchFamily="34" charset="-128"/>
              </a:defRPr>
            </a:lvl1pPr>
          </a:lstStyle>
          <a:p>
            <a:pPr>
              <a:defRPr/>
            </a:pPr>
            <a:fld id="{1F9E890D-0B8C-46A3-912D-339783F57EB9}" type="slidenum">
              <a:rPr lang="fr-FR" altLang="en-US"/>
              <a:pPr>
                <a:defRPr/>
              </a:pPr>
              <a:t>‹#›</a:t>
            </a:fld>
            <a:endParaRPr lang="fr-F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0500" kern="1200">
          <a:solidFill>
            <a:schemeClr val="tx1"/>
          </a:solidFill>
          <a:latin typeface="+mj-lt"/>
          <a:ea typeface="MS PGothic" panose="020B0600070205080204" pitchFamily="34" charset="-128"/>
          <a:cs typeface="+mj-cs"/>
        </a:defRPr>
      </a:lvl1pPr>
      <a:lvl2pPr algn="ctr" rtl="0" eaLnBrk="0" fontAlgn="base" hangingPunct="0">
        <a:spcBef>
          <a:spcPct val="0"/>
        </a:spcBef>
        <a:spcAft>
          <a:spcPct val="0"/>
        </a:spcAft>
        <a:defRPr sz="20500">
          <a:solidFill>
            <a:schemeClr val="tx1"/>
          </a:solidFill>
          <a:latin typeface="Calibri" pitchFamily="34" charset="0"/>
          <a:ea typeface="MS PGothic" panose="020B0600070205080204" pitchFamily="34" charset="-128"/>
        </a:defRPr>
      </a:lvl2pPr>
      <a:lvl3pPr algn="ctr" rtl="0" eaLnBrk="0" fontAlgn="base" hangingPunct="0">
        <a:spcBef>
          <a:spcPct val="0"/>
        </a:spcBef>
        <a:spcAft>
          <a:spcPct val="0"/>
        </a:spcAft>
        <a:defRPr sz="20500">
          <a:solidFill>
            <a:schemeClr val="tx1"/>
          </a:solidFill>
          <a:latin typeface="Calibri" pitchFamily="34" charset="0"/>
          <a:ea typeface="MS PGothic" panose="020B0600070205080204" pitchFamily="34" charset="-128"/>
        </a:defRPr>
      </a:lvl3pPr>
      <a:lvl4pPr algn="ctr" rtl="0" eaLnBrk="0" fontAlgn="base" hangingPunct="0">
        <a:spcBef>
          <a:spcPct val="0"/>
        </a:spcBef>
        <a:spcAft>
          <a:spcPct val="0"/>
        </a:spcAft>
        <a:defRPr sz="20500">
          <a:solidFill>
            <a:schemeClr val="tx1"/>
          </a:solidFill>
          <a:latin typeface="Calibri" pitchFamily="34" charset="0"/>
          <a:ea typeface="MS PGothic" panose="020B0600070205080204" pitchFamily="34" charset="-128"/>
        </a:defRPr>
      </a:lvl4pPr>
      <a:lvl5pPr algn="ctr" rtl="0" eaLnBrk="0" fontAlgn="base" hangingPunct="0">
        <a:spcBef>
          <a:spcPct val="0"/>
        </a:spcBef>
        <a:spcAft>
          <a:spcPct val="0"/>
        </a:spcAft>
        <a:defRPr sz="20500">
          <a:solidFill>
            <a:schemeClr val="tx1"/>
          </a:solidFill>
          <a:latin typeface="Calibri" pitchFamily="34" charset="0"/>
          <a:ea typeface="MS PGothic" panose="020B0600070205080204" pitchFamily="34" charset="-128"/>
        </a:defRPr>
      </a:lvl5pPr>
      <a:lvl6pPr marL="2129409" algn="ctr" rtl="0" fontAlgn="base">
        <a:spcBef>
          <a:spcPct val="0"/>
        </a:spcBef>
        <a:spcAft>
          <a:spcPct val="0"/>
        </a:spcAft>
        <a:defRPr sz="20500">
          <a:solidFill>
            <a:schemeClr val="tx1"/>
          </a:solidFill>
          <a:latin typeface="Calibri" pitchFamily="34" charset="0"/>
        </a:defRPr>
      </a:lvl6pPr>
      <a:lvl7pPr marL="4258818" algn="ctr" rtl="0" fontAlgn="base">
        <a:spcBef>
          <a:spcPct val="0"/>
        </a:spcBef>
        <a:spcAft>
          <a:spcPct val="0"/>
        </a:spcAft>
        <a:defRPr sz="20500">
          <a:solidFill>
            <a:schemeClr val="tx1"/>
          </a:solidFill>
          <a:latin typeface="Calibri" pitchFamily="34" charset="0"/>
        </a:defRPr>
      </a:lvl7pPr>
      <a:lvl8pPr marL="6388227" algn="ctr" rtl="0" fontAlgn="base">
        <a:spcBef>
          <a:spcPct val="0"/>
        </a:spcBef>
        <a:spcAft>
          <a:spcPct val="0"/>
        </a:spcAft>
        <a:defRPr sz="20500">
          <a:solidFill>
            <a:schemeClr val="tx1"/>
          </a:solidFill>
          <a:latin typeface="Calibri" pitchFamily="34" charset="0"/>
        </a:defRPr>
      </a:lvl8pPr>
      <a:lvl9pPr marL="8517636" algn="ctr" rtl="0" fontAlgn="base">
        <a:spcBef>
          <a:spcPct val="0"/>
        </a:spcBef>
        <a:spcAft>
          <a:spcPct val="0"/>
        </a:spcAft>
        <a:defRPr sz="20500">
          <a:solidFill>
            <a:schemeClr val="tx1"/>
          </a:solidFill>
          <a:latin typeface="Calibri" pitchFamily="34" charset="0"/>
        </a:defRPr>
      </a:lvl9pPr>
    </p:titleStyle>
    <p:bodyStyle>
      <a:lvl1pPr marL="1597025" indent="-1597025" algn="l" rtl="0" eaLnBrk="0" fontAlgn="base" hangingPunct="0">
        <a:spcBef>
          <a:spcPct val="20000"/>
        </a:spcBef>
        <a:spcAft>
          <a:spcPct val="0"/>
        </a:spcAft>
        <a:buFont typeface="Arial" panose="020B0604020202020204" pitchFamily="34" charset="0"/>
        <a:buChar char="•"/>
        <a:defRPr sz="14900" kern="1200">
          <a:solidFill>
            <a:schemeClr val="tx1"/>
          </a:solidFill>
          <a:latin typeface="+mn-lt"/>
          <a:ea typeface="MS PGothic" panose="020B0600070205080204" pitchFamily="34" charset="-128"/>
          <a:cs typeface="+mn-cs"/>
        </a:defRPr>
      </a:lvl1pPr>
      <a:lvl2pPr marL="3459163" indent="-1330325" algn="l" rtl="0" eaLnBrk="0" fontAlgn="base" hangingPunct="0">
        <a:spcBef>
          <a:spcPct val="20000"/>
        </a:spcBef>
        <a:spcAft>
          <a:spcPct val="0"/>
        </a:spcAft>
        <a:buFont typeface="Arial" panose="020B0604020202020204" pitchFamily="34" charset="0"/>
        <a:buChar char="–"/>
        <a:defRPr sz="13000" kern="1200">
          <a:solidFill>
            <a:schemeClr val="tx1"/>
          </a:solidFill>
          <a:latin typeface="+mn-lt"/>
          <a:ea typeface="MS PGothic" panose="020B0600070205080204" pitchFamily="34" charset="-128"/>
          <a:cs typeface="+mn-cs"/>
        </a:defRPr>
      </a:lvl2pPr>
      <a:lvl3pPr marL="5322888" indent="-1063625" algn="l" rtl="0" eaLnBrk="0" fontAlgn="base" hangingPunct="0">
        <a:spcBef>
          <a:spcPct val="20000"/>
        </a:spcBef>
        <a:spcAft>
          <a:spcPct val="0"/>
        </a:spcAft>
        <a:buFont typeface="Arial" panose="020B0604020202020204" pitchFamily="34" charset="0"/>
        <a:buChar char="•"/>
        <a:defRPr sz="11200" kern="1200">
          <a:solidFill>
            <a:schemeClr val="tx1"/>
          </a:solidFill>
          <a:latin typeface="+mn-lt"/>
          <a:ea typeface="MS PGothic" panose="020B0600070205080204" pitchFamily="34" charset="-128"/>
          <a:cs typeface="+mn-cs"/>
        </a:defRPr>
      </a:lvl3pPr>
      <a:lvl4pPr marL="7451725" indent="-1063625" algn="l" rtl="0" eaLnBrk="0" fontAlgn="base" hangingPunct="0">
        <a:spcBef>
          <a:spcPct val="20000"/>
        </a:spcBef>
        <a:spcAft>
          <a:spcPct val="0"/>
        </a:spcAft>
        <a:buFont typeface="Arial" panose="020B0604020202020204" pitchFamily="34" charset="0"/>
        <a:buChar char="–"/>
        <a:defRPr sz="9300" kern="1200">
          <a:solidFill>
            <a:schemeClr val="tx1"/>
          </a:solidFill>
          <a:latin typeface="+mn-lt"/>
          <a:ea typeface="MS PGothic" panose="020B0600070205080204" pitchFamily="34" charset="-128"/>
          <a:cs typeface="+mn-cs"/>
        </a:defRPr>
      </a:lvl4pPr>
      <a:lvl5pPr marL="9582150" indent="-1063625" algn="l" rtl="0" eaLnBrk="0" fontAlgn="base" hangingPunct="0">
        <a:spcBef>
          <a:spcPct val="20000"/>
        </a:spcBef>
        <a:spcAft>
          <a:spcPct val="0"/>
        </a:spcAft>
        <a:buFont typeface="Arial" panose="020B0604020202020204" pitchFamily="34" charset="0"/>
        <a:buChar char="»"/>
        <a:defRPr sz="9300" kern="1200">
          <a:solidFill>
            <a:schemeClr val="tx1"/>
          </a:solidFill>
          <a:latin typeface="+mn-lt"/>
          <a:ea typeface="MS PGothic" panose="020B0600070205080204" pitchFamily="34" charset="-128"/>
          <a:cs typeface="+mn-cs"/>
        </a:defRPr>
      </a:lvl5pPr>
      <a:lvl6pPr marL="11711750" indent="-1064705" algn="l" defTabSz="4258818" rtl="0" eaLnBrk="1" latinLnBrk="0" hangingPunct="1">
        <a:spcBef>
          <a:spcPct val="20000"/>
        </a:spcBef>
        <a:buFont typeface="Arial" panose="020B0604020202020204" pitchFamily="34" charset="0"/>
        <a:buChar char="•"/>
        <a:defRPr sz="9300" kern="1200">
          <a:solidFill>
            <a:schemeClr val="tx1"/>
          </a:solidFill>
          <a:latin typeface="+mn-lt"/>
          <a:ea typeface="+mn-ea"/>
          <a:cs typeface="+mn-cs"/>
        </a:defRPr>
      </a:lvl6pPr>
      <a:lvl7pPr marL="13841159" indent="-1064705" algn="l" defTabSz="4258818" rtl="0" eaLnBrk="1" latinLnBrk="0" hangingPunct="1">
        <a:spcBef>
          <a:spcPct val="20000"/>
        </a:spcBef>
        <a:buFont typeface="Arial" panose="020B0604020202020204" pitchFamily="34" charset="0"/>
        <a:buChar char="•"/>
        <a:defRPr sz="9300" kern="1200">
          <a:solidFill>
            <a:schemeClr val="tx1"/>
          </a:solidFill>
          <a:latin typeface="+mn-lt"/>
          <a:ea typeface="+mn-ea"/>
          <a:cs typeface="+mn-cs"/>
        </a:defRPr>
      </a:lvl7pPr>
      <a:lvl8pPr marL="15970568" indent="-1064705" algn="l" defTabSz="4258818" rtl="0" eaLnBrk="1" latinLnBrk="0" hangingPunct="1">
        <a:spcBef>
          <a:spcPct val="20000"/>
        </a:spcBef>
        <a:buFont typeface="Arial" panose="020B0604020202020204" pitchFamily="34" charset="0"/>
        <a:buChar char="•"/>
        <a:defRPr sz="9300" kern="1200">
          <a:solidFill>
            <a:schemeClr val="tx1"/>
          </a:solidFill>
          <a:latin typeface="+mn-lt"/>
          <a:ea typeface="+mn-ea"/>
          <a:cs typeface="+mn-cs"/>
        </a:defRPr>
      </a:lvl8pPr>
      <a:lvl9pPr marL="18099977" indent="-1064705" algn="l" defTabSz="4258818" rtl="0" eaLnBrk="1" latinLnBrk="0" hangingPunct="1">
        <a:spcBef>
          <a:spcPct val="20000"/>
        </a:spcBef>
        <a:buFont typeface="Arial" panose="020B0604020202020204" pitchFamily="34" charset="0"/>
        <a:buChar char="•"/>
        <a:defRPr sz="9300" kern="1200">
          <a:solidFill>
            <a:schemeClr val="tx1"/>
          </a:solidFill>
          <a:latin typeface="+mn-lt"/>
          <a:ea typeface="+mn-ea"/>
          <a:cs typeface="+mn-cs"/>
        </a:defRPr>
      </a:lvl9pPr>
    </p:bodyStyle>
    <p:otherStyle>
      <a:defPPr>
        <a:defRPr lang="fr-FR"/>
      </a:defPPr>
      <a:lvl1pPr marL="0" algn="l" defTabSz="4258818" rtl="0" eaLnBrk="1" latinLnBrk="0" hangingPunct="1">
        <a:defRPr sz="8400" kern="1200">
          <a:solidFill>
            <a:schemeClr val="tx1"/>
          </a:solidFill>
          <a:latin typeface="+mn-lt"/>
          <a:ea typeface="+mn-ea"/>
          <a:cs typeface="+mn-cs"/>
        </a:defRPr>
      </a:lvl1pPr>
      <a:lvl2pPr marL="2129409" algn="l" defTabSz="4258818" rtl="0" eaLnBrk="1" latinLnBrk="0" hangingPunct="1">
        <a:defRPr sz="8400" kern="1200">
          <a:solidFill>
            <a:schemeClr val="tx1"/>
          </a:solidFill>
          <a:latin typeface="+mn-lt"/>
          <a:ea typeface="+mn-ea"/>
          <a:cs typeface="+mn-cs"/>
        </a:defRPr>
      </a:lvl2pPr>
      <a:lvl3pPr marL="4258818" algn="l" defTabSz="4258818" rtl="0" eaLnBrk="1" latinLnBrk="0" hangingPunct="1">
        <a:defRPr sz="8400" kern="1200">
          <a:solidFill>
            <a:schemeClr val="tx1"/>
          </a:solidFill>
          <a:latin typeface="+mn-lt"/>
          <a:ea typeface="+mn-ea"/>
          <a:cs typeface="+mn-cs"/>
        </a:defRPr>
      </a:lvl3pPr>
      <a:lvl4pPr marL="6388227" algn="l" defTabSz="4258818" rtl="0" eaLnBrk="1" latinLnBrk="0" hangingPunct="1">
        <a:defRPr sz="8400" kern="1200">
          <a:solidFill>
            <a:schemeClr val="tx1"/>
          </a:solidFill>
          <a:latin typeface="+mn-lt"/>
          <a:ea typeface="+mn-ea"/>
          <a:cs typeface="+mn-cs"/>
        </a:defRPr>
      </a:lvl4pPr>
      <a:lvl5pPr marL="8517636" algn="l" defTabSz="4258818" rtl="0" eaLnBrk="1" latinLnBrk="0" hangingPunct="1">
        <a:defRPr sz="8400" kern="1200">
          <a:solidFill>
            <a:schemeClr val="tx1"/>
          </a:solidFill>
          <a:latin typeface="+mn-lt"/>
          <a:ea typeface="+mn-ea"/>
          <a:cs typeface="+mn-cs"/>
        </a:defRPr>
      </a:lvl5pPr>
      <a:lvl6pPr marL="10647045" algn="l" defTabSz="4258818" rtl="0" eaLnBrk="1" latinLnBrk="0" hangingPunct="1">
        <a:defRPr sz="8400" kern="1200">
          <a:solidFill>
            <a:schemeClr val="tx1"/>
          </a:solidFill>
          <a:latin typeface="+mn-lt"/>
          <a:ea typeface="+mn-ea"/>
          <a:cs typeface="+mn-cs"/>
        </a:defRPr>
      </a:lvl6pPr>
      <a:lvl7pPr marL="12776454" algn="l" defTabSz="4258818" rtl="0" eaLnBrk="1" latinLnBrk="0" hangingPunct="1">
        <a:defRPr sz="8400" kern="1200">
          <a:solidFill>
            <a:schemeClr val="tx1"/>
          </a:solidFill>
          <a:latin typeface="+mn-lt"/>
          <a:ea typeface="+mn-ea"/>
          <a:cs typeface="+mn-cs"/>
        </a:defRPr>
      </a:lvl7pPr>
      <a:lvl8pPr marL="14905863" algn="l" defTabSz="4258818" rtl="0" eaLnBrk="1" latinLnBrk="0" hangingPunct="1">
        <a:defRPr sz="8400" kern="1200">
          <a:solidFill>
            <a:schemeClr val="tx1"/>
          </a:solidFill>
          <a:latin typeface="+mn-lt"/>
          <a:ea typeface="+mn-ea"/>
          <a:cs typeface="+mn-cs"/>
        </a:defRPr>
      </a:lvl8pPr>
      <a:lvl9pPr marL="17035272" algn="l" defTabSz="4258818" rtl="0" eaLnBrk="1" latinLnBrk="0" hangingPunct="1">
        <a:defRPr sz="8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6D9F1"/>
        </a:solidFill>
        <a:effectLst/>
      </p:bgPr>
    </p:bg>
    <p:spTree>
      <p:nvGrpSpPr>
        <p:cNvPr id="1" name=""/>
        <p:cNvGrpSpPr/>
        <p:nvPr/>
      </p:nvGrpSpPr>
      <p:grpSpPr>
        <a:xfrm>
          <a:off x="0" y="0"/>
          <a:ext cx="0" cy="0"/>
          <a:chOff x="0" y="0"/>
          <a:chExt cx="0" cy="0"/>
        </a:xfrm>
      </p:grpSpPr>
      <p:sp>
        <p:nvSpPr>
          <p:cNvPr id="2050" name="ZoneTexte 7">
            <a:extLst>
              <a:ext uri="{FF2B5EF4-FFF2-40B4-BE49-F238E27FC236}">
                <a16:creationId xmlns:a16="http://schemas.microsoft.com/office/drawing/2014/main" id="{F88995BF-DDFA-439B-AF2E-DEECD181A62D}"/>
              </a:ext>
            </a:extLst>
          </p:cNvPr>
          <p:cNvSpPr txBox="1">
            <a:spLocks noChangeArrowheads="1"/>
          </p:cNvSpPr>
          <p:nvPr/>
        </p:nvSpPr>
        <p:spPr bwMode="auto">
          <a:xfrm>
            <a:off x="1720850" y="18002250"/>
            <a:ext cx="13801725" cy="835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20" tIns="43210" rIns="86420" bIns="43210">
            <a:spAutoFit/>
          </a:bodyPr>
          <a:lstStyle>
            <a:lvl1pPr>
              <a:spcBef>
                <a:spcPct val="20000"/>
              </a:spcBef>
              <a:buFont typeface="Arial" panose="020B0604020202020204" pitchFamily="34" charset="0"/>
              <a:buChar char="•"/>
              <a:defRPr sz="149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130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112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9pPr>
          </a:lstStyle>
          <a:p>
            <a:pPr algn="just">
              <a:buFont typeface="Arial" panose="020B0604020202020204" pitchFamily="34" charset="0"/>
              <a:buNone/>
            </a:pPr>
            <a:r>
              <a:rPr lang="fr-FR" altLang="en-US" sz="4800" b="1">
                <a:latin typeface="Arial" panose="020B0604020202020204" pitchFamily="34" charset="0"/>
              </a:rPr>
              <a:t>Patients &amp; Methods :</a:t>
            </a:r>
          </a:p>
          <a:p>
            <a:pPr algn="just">
              <a:buFont typeface="Arial" panose="020B0604020202020204" pitchFamily="34" charset="0"/>
              <a:buNone/>
            </a:pPr>
            <a:r>
              <a:rPr lang="en-US" altLang="en-US" sz="4800"/>
              <a:t> Lorem ipsum dolor sit amet, consectetur adipiscing elit. Duis non orci iaculis erat consequat condimentum quis id massa. Phasellus porta elit quis urna pulvinar bibendum.</a:t>
            </a:r>
            <a:endParaRPr lang="ar-SA" altLang="en-US" sz="4800">
              <a:latin typeface="Arial" panose="020B0604020202020204" pitchFamily="34" charset="0"/>
            </a:endParaRPr>
          </a:p>
          <a:p>
            <a:pPr>
              <a:spcBef>
                <a:spcPct val="0"/>
              </a:spcBef>
              <a:buFontTx/>
              <a:buNone/>
            </a:pPr>
            <a:endParaRPr lang="en-US" altLang="en-US" sz="4800" b="1"/>
          </a:p>
          <a:p>
            <a:pPr>
              <a:spcBef>
                <a:spcPct val="0"/>
              </a:spcBef>
              <a:buFontTx/>
              <a:buNone/>
            </a:pPr>
            <a:r>
              <a:rPr lang="en-US" altLang="en-US" sz="4800" b="1"/>
              <a:t>Data collection:</a:t>
            </a:r>
            <a:endParaRPr lang="en-US" altLang="en-US" sz="4800"/>
          </a:p>
          <a:p>
            <a:pPr algn="just">
              <a:spcBef>
                <a:spcPct val="0"/>
              </a:spcBef>
              <a:buFontTx/>
              <a:buNone/>
            </a:pPr>
            <a:r>
              <a:rPr lang="en-US" altLang="en-US" sz="4800"/>
              <a:t>Lorem ipsum dolor sit amet, consectetur adipiscing elit. Duis non orci iaculis erat consequat condimentum quis id massa. Phasellus porta elit quis urna pulvinar bibendum</a:t>
            </a:r>
            <a:endParaRPr lang="fr-FR" altLang="en-US" sz="4000">
              <a:latin typeface="Arial" panose="020B0604020202020204" pitchFamily="34" charset="0"/>
            </a:endParaRPr>
          </a:p>
        </p:txBody>
      </p:sp>
      <p:sp>
        <p:nvSpPr>
          <p:cNvPr id="2051" name="ZoneTexte 7">
            <a:extLst>
              <a:ext uri="{FF2B5EF4-FFF2-40B4-BE49-F238E27FC236}">
                <a16:creationId xmlns:a16="http://schemas.microsoft.com/office/drawing/2014/main" id="{653476BB-15B5-430A-BF7C-FC215B5C4822}"/>
              </a:ext>
            </a:extLst>
          </p:cNvPr>
          <p:cNvSpPr txBox="1">
            <a:spLocks noChangeArrowheads="1"/>
          </p:cNvSpPr>
          <p:nvPr/>
        </p:nvSpPr>
        <p:spPr bwMode="auto">
          <a:xfrm>
            <a:off x="1608138" y="3529013"/>
            <a:ext cx="13801725" cy="895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20" tIns="43210" rIns="86420" bIns="43210">
            <a:spAutoFit/>
          </a:bodyPr>
          <a:lstStyle>
            <a:lvl1pPr>
              <a:spcBef>
                <a:spcPct val="20000"/>
              </a:spcBef>
              <a:buFont typeface="Arial" panose="020B0604020202020204" pitchFamily="34" charset="0"/>
              <a:buChar char="•"/>
              <a:defRPr sz="149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130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112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4800" b="1" dirty="0"/>
              <a:t>Background</a:t>
            </a:r>
            <a:r>
              <a:rPr lang="en-US" altLang="en-US" sz="4800" dirty="0"/>
              <a:t>: </a:t>
            </a:r>
          </a:p>
          <a:p>
            <a:pPr algn="just">
              <a:spcBef>
                <a:spcPct val="0"/>
              </a:spcBef>
              <a:buFontTx/>
              <a:buNone/>
            </a:pPr>
            <a:r>
              <a:rPr lang="en-US" altLang="en-US" sz="4800" dirty="0"/>
              <a:t> Lorem ipsum dolor sit </a:t>
            </a:r>
            <a:r>
              <a:rPr lang="en-US" altLang="en-US" sz="4800" dirty="0" err="1"/>
              <a:t>amet</a:t>
            </a:r>
            <a:r>
              <a:rPr lang="en-US" altLang="en-US" sz="4800" dirty="0"/>
              <a:t>, </a:t>
            </a:r>
            <a:r>
              <a:rPr lang="en-US" altLang="en-US" sz="4800" dirty="0" err="1"/>
              <a:t>consectetur</a:t>
            </a:r>
            <a:r>
              <a:rPr lang="en-US" altLang="en-US" sz="4800" dirty="0"/>
              <a:t> </a:t>
            </a:r>
            <a:r>
              <a:rPr lang="en-US" altLang="en-US" sz="4800" dirty="0" err="1"/>
              <a:t>adipiscing</a:t>
            </a:r>
            <a:r>
              <a:rPr lang="en-US" altLang="en-US" sz="4800" dirty="0"/>
              <a:t> </a:t>
            </a:r>
            <a:r>
              <a:rPr lang="en-US" altLang="en-US" sz="4800" dirty="0" err="1"/>
              <a:t>elit</a:t>
            </a:r>
            <a:r>
              <a:rPr lang="en-US" altLang="en-US" sz="4800" dirty="0"/>
              <a:t>. Duis non </a:t>
            </a:r>
            <a:r>
              <a:rPr lang="en-US" altLang="en-US" sz="4800" dirty="0" err="1"/>
              <a:t>orci</a:t>
            </a:r>
            <a:r>
              <a:rPr lang="en-US" altLang="en-US" sz="4800" dirty="0"/>
              <a:t> </a:t>
            </a:r>
            <a:r>
              <a:rPr lang="en-US" altLang="en-US" sz="4800" dirty="0" err="1"/>
              <a:t>iaculis</a:t>
            </a:r>
            <a:r>
              <a:rPr lang="en-US" altLang="en-US" sz="4800" dirty="0"/>
              <a:t> </a:t>
            </a:r>
            <a:r>
              <a:rPr lang="en-US" altLang="en-US" sz="4800" dirty="0" err="1"/>
              <a:t>erat</a:t>
            </a:r>
            <a:r>
              <a:rPr lang="en-US" altLang="en-US" sz="4800" dirty="0"/>
              <a:t> </a:t>
            </a:r>
            <a:r>
              <a:rPr lang="en-US" altLang="en-US" sz="4800" dirty="0" err="1"/>
              <a:t>consequat</a:t>
            </a:r>
            <a:r>
              <a:rPr lang="en-US" altLang="en-US" sz="4800" dirty="0"/>
              <a:t> </a:t>
            </a:r>
            <a:r>
              <a:rPr lang="en-US" altLang="en-US" sz="4800" dirty="0" err="1"/>
              <a:t>condimentum</a:t>
            </a:r>
            <a:r>
              <a:rPr lang="en-US" altLang="en-US" sz="4800" dirty="0"/>
              <a:t> </a:t>
            </a:r>
            <a:r>
              <a:rPr lang="en-US" altLang="en-US" sz="4800" dirty="0" err="1"/>
              <a:t>quis</a:t>
            </a:r>
            <a:r>
              <a:rPr lang="en-US" altLang="en-US" sz="4800" dirty="0"/>
              <a:t> id </a:t>
            </a:r>
            <a:r>
              <a:rPr lang="en-US" altLang="en-US" sz="4800" dirty="0" err="1"/>
              <a:t>massa</a:t>
            </a:r>
            <a:r>
              <a:rPr lang="en-US" altLang="en-US" sz="4800" dirty="0"/>
              <a:t>. </a:t>
            </a:r>
            <a:r>
              <a:rPr lang="en-US" altLang="en-US" sz="4800" dirty="0" err="1"/>
              <a:t>Phasellus</a:t>
            </a:r>
            <a:r>
              <a:rPr lang="en-US" altLang="en-US" sz="4800" dirty="0"/>
              <a:t> porta </a:t>
            </a:r>
            <a:r>
              <a:rPr lang="en-US" altLang="en-US" sz="4800" dirty="0" err="1"/>
              <a:t>elit</a:t>
            </a:r>
            <a:r>
              <a:rPr lang="en-US" altLang="en-US" sz="4800" dirty="0"/>
              <a:t> </a:t>
            </a:r>
            <a:r>
              <a:rPr lang="en-US" altLang="en-US" sz="4800" dirty="0" err="1"/>
              <a:t>quis</a:t>
            </a:r>
            <a:r>
              <a:rPr lang="en-US" altLang="en-US" sz="4800" dirty="0"/>
              <a:t> </a:t>
            </a:r>
            <a:r>
              <a:rPr lang="en-US" altLang="en-US" sz="4800" dirty="0" err="1"/>
              <a:t>urna</a:t>
            </a:r>
            <a:r>
              <a:rPr lang="en-US" altLang="en-US" sz="4800" dirty="0"/>
              <a:t> pulvinar </a:t>
            </a:r>
            <a:r>
              <a:rPr lang="en-US" altLang="en-US" sz="4800" dirty="0" err="1"/>
              <a:t>bibendum</a:t>
            </a:r>
            <a:r>
              <a:rPr lang="en-US" altLang="en-US" sz="4800" dirty="0"/>
              <a:t>. </a:t>
            </a:r>
            <a:r>
              <a:rPr lang="en-US" altLang="en-US" sz="4800" dirty="0" err="1"/>
              <a:t>Fusce</a:t>
            </a:r>
            <a:r>
              <a:rPr lang="en-US" altLang="en-US" sz="4800" dirty="0"/>
              <a:t> ac </a:t>
            </a:r>
            <a:r>
              <a:rPr lang="en-US" altLang="en-US" sz="4800" dirty="0" err="1"/>
              <a:t>urna</a:t>
            </a:r>
            <a:r>
              <a:rPr lang="en-US" altLang="en-US" sz="4800" dirty="0"/>
              <a:t> </a:t>
            </a:r>
            <a:r>
              <a:rPr lang="en-US" altLang="en-US" sz="4800" dirty="0" err="1"/>
              <a:t>molestie</a:t>
            </a:r>
            <a:r>
              <a:rPr lang="en-US" altLang="en-US" sz="4800" dirty="0"/>
              <a:t> mi </a:t>
            </a:r>
            <a:r>
              <a:rPr lang="en-US" altLang="en-US" sz="4800" dirty="0" err="1"/>
              <a:t>sodales</a:t>
            </a:r>
            <a:r>
              <a:rPr lang="en-US" altLang="en-US" sz="4800" dirty="0"/>
              <a:t> </a:t>
            </a:r>
            <a:r>
              <a:rPr lang="en-US" altLang="en-US" sz="4800" dirty="0" err="1"/>
              <a:t>rhoncus</a:t>
            </a:r>
            <a:r>
              <a:rPr lang="en-US" altLang="en-US" sz="4800" dirty="0"/>
              <a:t>. </a:t>
            </a:r>
            <a:r>
              <a:rPr lang="en-US" altLang="en-US" sz="4800" dirty="0" err="1"/>
              <a:t>Aenean</a:t>
            </a:r>
            <a:r>
              <a:rPr lang="en-US" altLang="en-US" sz="4800" dirty="0"/>
              <a:t> </a:t>
            </a:r>
            <a:r>
              <a:rPr lang="en-US" altLang="en-US" sz="4800" dirty="0" err="1"/>
              <a:t>sodales</a:t>
            </a:r>
            <a:r>
              <a:rPr lang="en-US" altLang="en-US" sz="4800" dirty="0"/>
              <a:t> ligula ac </a:t>
            </a:r>
            <a:r>
              <a:rPr lang="en-US" altLang="en-US" sz="4800" dirty="0" err="1"/>
              <a:t>mattis</a:t>
            </a:r>
            <a:r>
              <a:rPr lang="en-US" altLang="en-US" sz="4800" dirty="0"/>
              <a:t> </a:t>
            </a:r>
            <a:r>
              <a:rPr lang="en-US" altLang="en-US" sz="4800" dirty="0" err="1"/>
              <a:t>commodo</a:t>
            </a:r>
            <a:r>
              <a:rPr lang="en-US" altLang="en-US" sz="4800" dirty="0"/>
              <a:t>. Ut </a:t>
            </a:r>
            <a:r>
              <a:rPr lang="en-US" altLang="en-US" sz="4800" dirty="0" err="1"/>
              <a:t>feugiat</a:t>
            </a:r>
            <a:r>
              <a:rPr lang="en-US" altLang="en-US" sz="4800" dirty="0"/>
              <a:t> sed </a:t>
            </a:r>
            <a:r>
              <a:rPr lang="en-US" altLang="en-US" sz="4800" dirty="0" err="1"/>
              <a:t>nunc</a:t>
            </a:r>
            <a:r>
              <a:rPr lang="en-US" altLang="en-US" sz="4800" dirty="0"/>
              <a:t> </a:t>
            </a:r>
            <a:r>
              <a:rPr lang="en-US" altLang="en-US" sz="4800" dirty="0" err="1"/>
              <a:t>quis</a:t>
            </a:r>
            <a:r>
              <a:rPr lang="en-US" altLang="en-US" sz="4800" dirty="0"/>
              <a:t> </a:t>
            </a:r>
            <a:r>
              <a:rPr lang="en-US" altLang="en-US" sz="4800" dirty="0" err="1"/>
              <a:t>ultricies</a:t>
            </a:r>
            <a:r>
              <a:rPr lang="en-US" altLang="en-US" sz="4800" dirty="0"/>
              <a:t>. In </a:t>
            </a:r>
            <a:r>
              <a:rPr lang="en-US" altLang="en-US" sz="4800" dirty="0" err="1"/>
              <a:t>est</a:t>
            </a:r>
            <a:r>
              <a:rPr lang="en-US" altLang="en-US" sz="4800" dirty="0"/>
              <a:t> </a:t>
            </a:r>
            <a:r>
              <a:rPr lang="en-US" altLang="en-US" sz="4800" dirty="0" err="1"/>
              <a:t>nunc</a:t>
            </a:r>
            <a:r>
              <a:rPr lang="en-US" altLang="en-US" sz="4800" dirty="0"/>
              <a:t>, </a:t>
            </a:r>
            <a:r>
              <a:rPr lang="en-US" altLang="en-US" sz="4800" dirty="0" err="1"/>
              <a:t>varius</a:t>
            </a:r>
            <a:r>
              <a:rPr lang="en-US" altLang="en-US" sz="4800" dirty="0"/>
              <a:t> </a:t>
            </a:r>
            <a:r>
              <a:rPr lang="en-US" altLang="en-US" sz="4800" dirty="0" err="1"/>
              <a:t>eu</a:t>
            </a:r>
            <a:r>
              <a:rPr lang="en-US" altLang="en-US" sz="4800" dirty="0"/>
              <a:t> </a:t>
            </a:r>
            <a:r>
              <a:rPr lang="en-US" altLang="en-US" sz="4800" dirty="0" err="1"/>
              <a:t>congue</a:t>
            </a:r>
            <a:r>
              <a:rPr lang="en-US" altLang="en-US" sz="4800" dirty="0"/>
              <a:t> non, </a:t>
            </a:r>
            <a:r>
              <a:rPr lang="en-US" altLang="en-US" sz="4800" dirty="0" err="1"/>
              <a:t>iaculis</a:t>
            </a:r>
            <a:r>
              <a:rPr lang="en-US" altLang="en-US" sz="4800" dirty="0"/>
              <a:t> </a:t>
            </a:r>
            <a:r>
              <a:rPr lang="en-US" altLang="en-US" sz="4800" dirty="0" err="1"/>
              <a:t>ut</a:t>
            </a:r>
            <a:r>
              <a:rPr lang="en-US" altLang="en-US" sz="4800" dirty="0"/>
              <a:t> lorem. </a:t>
            </a:r>
            <a:r>
              <a:rPr lang="en-US" altLang="en-US" sz="4800" dirty="0" err="1"/>
              <a:t>Praesent</a:t>
            </a:r>
            <a:r>
              <a:rPr lang="en-US" altLang="en-US" sz="4800" dirty="0"/>
              <a:t> non </a:t>
            </a:r>
            <a:r>
              <a:rPr lang="en-US" altLang="en-US" sz="4800" dirty="0" err="1"/>
              <a:t>vehicula</a:t>
            </a:r>
            <a:r>
              <a:rPr lang="en-US" altLang="en-US" sz="4800" dirty="0"/>
              <a:t> </a:t>
            </a:r>
            <a:r>
              <a:rPr lang="en-US" altLang="en-US" sz="4800" dirty="0" err="1"/>
              <a:t>orci</a:t>
            </a:r>
            <a:r>
              <a:rPr lang="en-US" altLang="en-US" sz="4800" dirty="0"/>
              <a:t>. Maecenas </a:t>
            </a:r>
            <a:r>
              <a:rPr lang="en-US" altLang="en-US" sz="4800" dirty="0" err="1"/>
              <a:t>nec</a:t>
            </a:r>
            <a:r>
              <a:rPr lang="en-US" altLang="en-US" sz="4800" dirty="0"/>
              <a:t> </a:t>
            </a:r>
            <a:r>
              <a:rPr lang="en-US" altLang="en-US" sz="4800" dirty="0" err="1"/>
              <a:t>volutpat</a:t>
            </a:r>
            <a:r>
              <a:rPr lang="en-US" altLang="en-US" sz="4800" dirty="0"/>
              <a:t> </a:t>
            </a:r>
            <a:r>
              <a:rPr lang="en-US" altLang="en-US" sz="4800" dirty="0" err="1"/>
              <a:t>turpis</a:t>
            </a:r>
            <a:r>
              <a:rPr lang="en-US" altLang="en-US" sz="4800" dirty="0"/>
              <a:t>. Integer vel </a:t>
            </a:r>
            <a:r>
              <a:rPr lang="en-US" altLang="en-US" sz="4800" dirty="0" err="1"/>
              <a:t>aliquam</a:t>
            </a:r>
            <a:r>
              <a:rPr lang="en-US" altLang="en-US" sz="4800" dirty="0"/>
              <a:t> </a:t>
            </a:r>
            <a:r>
              <a:rPr lang="en-US" altLang="en-US" sz="4800" dirty="0" err="1"/>
              <a:t>nulla</a:t>
            </a:r>
            <a:r>
              <a:rPr lang="en-US" altLang="en-US" sz="4800" dirty="0"/>
              <a:t>, a </a:t>
            </a:r>
            <a:r>
              <a:rPr lang="en-US" altLang="en-US" sz="4800" dirty="0" err="1"/>
              <a:t>scelerisque</a:t>
            </a:r>
            <a:r>
              <a:rPr lang="en-US" altLang="en-US" sz="4800" dirty="0"/>
              <a:t> est. </a:t>
            </a:r>
            <a:r>
              <a:rPr lang="en-US" altLang="en-US" sz="4800" dirty="0" err="1"/>
              <a:t>Aliquam</a:t>
            </a:r>
            <a:r>
              <a:rPr lang="en-US" altLang="en-US" sz="4800" dirty="0"/>
              <a:t> nisi </a:t>
            </a:r>
            <a:r>
              <a:rPr lang="en-US" altLang="en-US" sz="4800" dirty="0" err="1"/>
              <a:t>neque</a:t>
            </a:r>
            <a:r>
              <a:rPr lang="en-US" altLang="en-US" sz="4800" dirty="0"/>
              <a:t>, </a:t>
            </a:r>
            <a:r>
              <a:rPr lang="en-US" altLang="en-US" sz="4800" dirty="0" err="1"/>
              <a:t>placerat</a:t>
            </a:r>
            <a:r>
              <a:rPr lang="en-US" altLang="en-US" sz="4800" dirty="0"/>
              <a:t> </a:t>
            </a:r>
            <a:r>
              <a:rPr lang="en-US" altLang="en-US" sz="4800" dirty="0" err="1"/>
              <a:t>ut</a:t>
            </a:r>
            <a:r>
              <a:rPr lang="en-US" altLang="en-US" sz="4800" dirty="0"/>
              <a:t> dolor et, </a:t>
            </a:r>
            <a:r>
              <a:rPr lang="en-US" altLang="en-US" sz="4800" dirty="0" err="1"/>
              <a:t>sodales</a:t>
            </a:r>
            <a:r>
              <a:rPr lang="en-US" altLang="en-US" sz="4800" dirty="0"/>
              <a:t> </a:t>
            </a:r>
            <a:r>
              <a:rPr lang="en-US" altLang="en-US" sz="4800" dirty="0" err="1"/>
              <a:t>eleifend</a:t>
            </a:r>
            <a:r>
              <a:rPr lang="en-US" altLang="en-US" sz="4800" dirty="0"/>
              <a:t> </a:t>
            </a:r>
            <a:r>
              <a:rPr lang="en-US" altLang="en-US" sz="4800" dirty="0" err="1"/>
              <a:t>erat</a:t>
            </a:r>
            <a:r>
              <a:rPr lang="en-US" altLang="en-US" sz="4800" dirty="0"/>
              <a:t>. </a:t>
            </a:r>
            <a:r>
              <a:rPr lang="en-US" altLang="en-US" sz="4800" dirty="0" err="1"/>
              <a:t>Curabitur</a:t>
            </a:r>
            <a:r>
              <a:rPr lang="en-US" altLang="en-US" sz="4800" dirty="0"/>
              <a:t> id </a:t>
            </a:r>
            <a:r>
              <a:rPr lang="en-US" altLang="en-US" sz="4800" dirty="0" err="1"/>
              <a:t>massa</a:t>
            </a:r>
            <a:r>
              <a:rPr lang="en-US" altLang="en-US" sz="4800" dirty="0"/>
              <a:t> </a:t>
            </a:r>
            <a:r>
              <a:rPr lang="en-US" altLang="en-US" sz="4800" dirty="0" err="1"/>
              <a:t>sapien</a:t>
            </a:r>
            <a:r>
              <a:rPr lang="en-US" altLang="en-US" sz="4800" dirty="0"/>
              <a:t>. </a:t>
            </a:r>
            <a:r>
              <a:rPr lang="en-US" altLang="en-US" sz="4800" dirty="0" err="1"/>
              <a:t>Pellentesque</a:t>
            </a:r>
            <a:r>
              <a:rPr lang="en-US" altLang="en-US" sz="4800" dirty="0"/>
              <a:t> </a:t>
            </a:r>
            <a:r>
              <a:rPr lang="en-US" altLang="en-US" sz="4800" dirty="0" err="1"/>
              <a:t>ultricies</a:t>
            </a:r>
            <a:r>
              <a:rPr lang="en-US" altLang="en-US" sz="4800" dirty="0"/>
              <a:t> sed </a:t>
            </a:r>
            <a:r>
              <a:rPr lang="en-US" altLang="en-US" sz="4800" dirty="0" err="1"/>
              <a:t>risus</a:t>
            </a:r>
            <a:r>
              <a:rPr lang="en-US" altLang="en-US" sz="4800" dirty="0"/>
              <a:t> </a:t>
            </a:r>
            <a:r>
              <a:rPr lang="en-US" altLang="en-US" sz="4800" dirty="0" err="1"/>
              <a:t>nec</a:t>
            </a:r>
            <a:r>
              <a:rPr lang="en-US" altLang="en-US" sz="4800" dirty="0"/>
              <a:t> </a:t>
            </a:r>
            <a:r>
              <a:rPr lang="en-US" altLang="en-US" sz="4800" dirty="0" err="1"/>
              <a:t>bibendum</a:t>
            </a:r>
            <a:endParaRPr lang="en-US" altLang="en-US" sz="4800" dirty="0"/>
          </a:p>
        </p:txBody>
      </p:sp>
      <p:sp>
        <p:nvSpPr>
          <p:cNvPr id="2052" name="ZoneTexte 7">
            <a:extLst>
              <a:ext uri="{FF2B5EF4-FFF2-40B4-BE49-F238E27FC236}">
                <a16:creationId xmlns:a16="http://schemas.microsoft.com/office/drawing/2014/main" id="{49B30570-738A-4F22-92CA-E015DE7843E7}"/>
              </a:ext>
            </a:extLst>
          </p:cNvPr>
          <p:cNvSpPr txBox="1">
            <a:spLocks noChangeArrowheads="1"/>
          </p:cNvSpPr>
          <p:nvPr/>
        </p:nvSpPr>
        <p:spPr bwMode="auto">
          <a:xfrm>
            <a:off x="16486188" y="2871788"/>
            <a:ext cx="15125700" cy="257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20" tIns="43210" rIns="86420" bIns="43210">
            <a:spAutoFit/>
          </a:bodyPr>
          <a:lstStyle>
            <a:lvl1pPr>
              <a:spcBef>
                <a:spcPct val="20000"/>
              </a:spcBef>
              <a:buFont typeface="Arial" panose="020B0604020202020204" pitchFamily="34" charset="0"/>
              <a:buChar char="•"/>
              <a:defRPr sz="149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130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112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9pPr>
          </a:lstStyle>
          <a:p>
            <a:pPr algn="just">
              <a:buFont typeface="Arial" panose="020B0604020202020204" pitchFamily="34" charset="0"/>
              <a:buNone/>
            </a:pPr>
            <a:endParaRPr lang="fr-FR" altLang="en-US" sz="4800" b="1" dirty="0">
              <a:latin typeface="Arial" panose="020B0604020202020204" pitchFamily="34" charset="0"/>
            </a:endParaRPr>
          </a:p>
          <a:p>
            <a:pPr algn="just">
              <a:buFont typeface="Arial" panose="020B0604020202020204" pitchFamily="34" charset="0"/>
              <a:buNone/>
            </a:pPr>
            <a:r>
              <a:rPr lang="fr-FR" altLang="en-US" sz="4800" b="1" dirty="0" err="1">
                <a:latin typeface="Arial" panose="020B0604020202020204" pitchFamily="34" charset="0"/>
              </a:rPr>
              <a:t>Results</a:t>
            </a:r>
            <a:r>
              <a:rPr lang="fr-FR" altLang="en-US" sz="4800" b="1" dirty="0">
                <a:latin typeface="Arial" panose="020B0604020202020204" pitchFamily="34" charset="0"/>
              </a:rPr>
              <a:t> &amp; discussion :</a:t>
            </a:r>
          </a:p>
          <a:p>
            <a:pPr>
              <a:spcBef>
                <a:spcPct val="0"/>
              </a:spcBef>
              <a:buFont typeface="Arial" panose="020B0604020202020204" pitchFamily="34" charset="0"/>
              <a:buNone/>
            </a:pPr>
            <a:r>
              <a:rPr lang="fr-FR" altLang="en-US" sz="4800" dirty="0"/>
              <a:t>Lorem ipsum </a:t>
            </a:r>
            <a:r>
              <a:rPr lang="fr-FR" altLang="en-US" sz="4800" dirty="0" err="1"/>
              <a:t>dolor</a:t>
            </a:r>
            <a:r>
              <a:rPr lang="fr-FR" altLang="en-US" sz="4800" dirty="0"/>
              <a:t> </a:t>
            </a:r>
            <a:r>
              <a:rPr lang="fr-FR" altLang="en-US" sz="4800" dirty="0" err="1"/>
              <a:t>sit</a:t>
            </a:r>
            <a:r>
              <a:rPr lang="fr-FR" altLang="en-US" sz="4800" dirty="0"/>
              <a:t> </a:t>
            </a:r>
            <a:r>
              <a:rPr lang="fr-FR" altLang="en-US" sz="4800" dirty="0" err="1"/>
              <a:t>amet</a:t>
            </a:r>
            <a:r>
              <a:rPr lang="fr-FR" altLang="en-US" sz="4800" dirty="0"/>
              <a:t>, </a:t>
            </a:r>
            <a:r>
              <a:rPr lang="fr-FR" altLang="en-US" sz="4800" dirty="0" err="1"/>
              <a:t>consectetur</a:t>
            </a:r>
            <a:r>
              <a:rPr lang="fr-FR" altLang="en-US" sz="4800" dirty="0"/>
              <a:t> </a:t>
            </a:r>
            <a:r>
              <a:rPr lang="fr-FR" altLang="en-US" sz="4800" dirty="0" err="1"/>
              <a:t>adipiscing</a:t>
            </a:r>
            <a:r>
              <a:rPr lang="fr-FR" altLang="en-US" sz="4800" dirty="0"/>
              <a:t> </a:t>
            </a:r>
            <a:r>
              <a:rPr lang="fr-FR" altLang="en-US" sz="4800" dirty="0" err="1"/>
              <a:t>elit</a:t>
            </a:r>
            <a:r>
              <a:rPr lang="fr-FR" altLang="en-US" sz="4800" dirty="0"/>
              <a:t>. Nunc eu </a:t>
            </a:r>
            <a:r>
              <a:rPr lang="fr-FR" altLang="en-US" sz="4800" dirty="0" err="1"/>
              <a:t>lorem</a:t>
            </a:r>
            <a:r>
              <a:rPr lang="fr-FR" altLang="en-US" sz="4800" dirty="0"/>
              <a:t> et </a:t>
            </a:r>
            <a:r>
              <a:rPr lang="fr-FR" altLang="en-US" sz="4800" dirty="0" err="1"/>
              <a:t>lectus</a:t>
            </a:r>
            <a:r>
              <a:rPr lang="fr-FR" altLang="en-US" sz="4800" dirty="0"/>
              <a:t> </a:t>
            </a:r>
            <a:r>
              <a:rPr lang="fr-FR" altLang="en-US" sz="4800" dirty="0" err="1"/>
              <a:t>ullamcorper</a:t>
            </a:r>
            <a:r>
              <a:rPr lang="fr-FR" altLang="en-US" sz="4800" dirty="0"/>
              <a:t> </a:t>
            </a:r>
            <a:r>
              <a:rPr lang="fr-FR" altLang="en-US" sz="4800" dirty="0" err="1"/>
              <a:t>malesuada</a:t>
            </a:r>
            <a:r>
              <a:rPr lang="fr-FR" altLang="en-US" sz="4800" dirty="0"/>
              <a:t>. </a:t>
            </a:r>
            <a:r>
              <a:rPr lang="fr-FR" altLang="en-US" sz="4800" dirty="0" err="1"/>
              <a:t>Quisque</a:t>
            </a:r>
            <a:r>
              <a:rPr lang="fr-FR" altLang="en-US" sz="4800" dirty="0"/>
              <a:t> </a:t>
            </a:r>
            <a:r>
              <a:rPr lang="fr-FR" altLang="en-US" sz="4800" dirty="0" err="1"/>
              <a:t>turpis</a:t>
            </a:r>
            <a:r>
              <a:rPr lang="fr-FR" altLang="en-US" sz="4800" dirty="0"/>
              <a:t> </a:t>
            </a:r>
            <a:r>
              <a:rPr lang="fr-FR" altLang="en-US" sz="4800" dirty="0" err="1"/>
              <a:t>felis</a:t>
            </a:r>
            <a:r>
              <a:rPr lang="fr-FR" altLang="en-US" sz="4800" dirty="0"/>
              <a:t>, </a:t>
            </a:r>
            <a:r>
              <a:rPr lang="fr-FR" altLang="en-US" sz="4800" dirty="0" err="1"/>
              <a:t>vulputate</a:t>
            </a:r>
            <a:r>
              <a:rPr lang="fr-FR" altLang="en-US" sz="4800" dirty="0"/>
              <a:t> id pretium a, </a:t>
            </a:r>
            <a:r>
              <a:rPr lang="fr-FR" altLang="en-US" sz="4800" dirty="0" err="1"/>
              <a:t>accumsan</a:t>
            </a:r>
            <a:r>
              <a:rPr lang="fr-FR" altLang="en-US" sz="4800" dirty="0"/>
              <a:t> </a:t>
            </a:r>
            <a:r>
              <a:rPr lang="fr-FR" altLang="en-US" sz="4800" dirty="0" err="1"/>
              <a:t>facilisis</a:t>
            </a:r>
            <a:r>
              <a:rPr lang="fr-FR" altLang="en-US" sz="4800" dirty="0"/>
              <a:t> erat. </a:t>
            </a:r>
            <a:r>
              <a:rPr lang="fr-FR" altLang="en-US" sz="4800" dirty="0" err="1"/>
              <a:t>Maecenas</a:t>
            </a:r>
            <a:r>
              <a:rPr lang="fr-FR" altLang="en-US" sz="4800" dirty="0"/>
              <a:t> et tristique </a:t>
            </a:r>
            <a:r>
              <a:rPr lang="fr-FR" altLang="en-US" sz="4800" dirty="0" err="1"/>
              <a:t>lorem</a:t>
            </a:r>
            <a:r>
              <a:rPr lang="fr-FR" altLang="en-US" sz="4800" dirty="0"/>
              <a:t>. </a:t>
            </a:r>
            <a:r>
              <a:rPr lang="fr-FR" altLang="en-US" sz="4800" dirty="0" err="1"/>
              <a:t>Aenean</a:t>
            </a:r>
            <a:r>
              <a:rPr lang="fr-FR" altLang="en-US" sz="4800" dirty="0"/>
              <a:t> </a:t>
            </a:r>
            <a:r>
              <a:rPr lang="fr-FR" altLang="en-US" sz="4800" dirty="0" err="1"/>
              <a:t>leo</a:t>
            </a:r>
            <a:r>
              <a:rPr lang="fr-FR" altLang="en-US" sz="4800" dirty="0"/>
              <a:t> magna, </a:t>
            </a:r>
            <a:r>
              <a:rPr lang="fr-FR" altLang="en-US" sz="4800" dirty="0" err="1"/>
              <a:t>varius</a:t>
            </a:r>
            <a:r>
              <a:rPr lang="fr-FR" altLang="en-US" sz="4800" dirty="0"/>
              <a:t> id </a:t>
            </a:r>
            <a:r>
              <a:rPr lang="fr-FR" altLang="en-US" sz="4800" dirty="0" err="1"/>
              <a:t>neque</a:t>
            </a:r>
            <a:r>
              <a:rPr lang="fr-FR" altLang="en-US" sz="4800" dirty="0"/>
              <a:t> </a:t>
            </a:r>
            <a:r>
              <a:rPr lang="fr-FR" altLang="en-US" sz="4800" dirty="0" err="1"/>
              <a:t>ac</a:t>
            </a:r>
            <a:r>
              <a:rPr lang="fr-FR" altLang="en-US" sz="4800" dirty="0"/>
              <a:t>, </a:t>
            </a:r>
            <a:r>
              <a:rPr lang="fr-FR" altLang="en-US" sz="4800" dirty="0" err="1"/>
              <a:t>sagittis</a:t>
            </a:r>
            <a:r>
              <a:rPr lang="fr-FR" altLang="en-US" sz="4800" dirty="0"/>
              <a:t> </a:t>
            </a:r>
            <a:r>
              <a:rPr lang="fr-FR" altLang="en-US" sz="4800" dirty="0" err="1"/>
              <a:t>pellentesque</a:t>
            </a:r>
            <a:r>
              <a:rPr lang="fr-FR" altLang="en-US" sz="4800" dirty="0"/>
              <a:t> libero. Morbi </a:t>
            </a:r>
            <a:r>
              <a:rPr lang="fr-FR" altLang="en-US" sz="4800" dirty="0" err="1"/>
              <a:t>quis</a:t>
            </a:r>
            <a:r>
              <a:rPr lang="fr-FR" altLang="en-US" sz="4800" dirty="0"/>
              <a:t> diam </a:t>
            </a:r>
            <a:r>
              <a:rPr lang="fr-FR" altLang="en-US" sz="4800" dirty="0" err="1"/>
              <a:t>rutrum</a:t>
            </a:r>
            <a:r>
              <a:rPr lang="fr-FR" altLang="en-US" sz="4800" dirty="0"/>
              <a:t>, </a:t>
            </a:r>
            <a:r>
              <a:rPr lang="fr-FR" altLang="en-US" sz="4800" dirty="0" err="1"/>
              <a:t>aliquam</a:t>
            </a:r>
            <a:r>
              <a:rPr lang="fr-FR" altLang="en-US" sz="4800" dirty="0"/>
              <a:t> </a:t>
            </a:r>
            <a:r>
              <a:rPr lang="fr-FR" altLang="en-US" sz="4800" dirty="0" err="1"/>
              <a:t>velit</a:t>
            </a:r>
            <a:r>
              <a:rPr lang="fr-FR" altLang="en-US" sz="4800" dirty="0"/>
              <a:t> vitae, </a:t>
            </a:r>
            <a:r>
              <a:rPr lang="fr-FR" altLang="en-US" sz="4800" dirty="0" err="1"/>
              <a:t>varius</a:t>
            </a:r>
            <a:r>
              <a:rPr lang="fr-FR" altLang="en-US" sz="4800" dirty="0"/>
              <a:t> </a:t>
            </a:r>
            <a:r>
              <a:rPr lang="fr-FR" altLang="en-US" sz="4800" dirty="0" err="1"/>
              <a:t>risus</a:t>
            </a:r>
            <a:r>
              <a:rPr lang="fr-FR" altLang="en-US" sz="4800" dirty="0"/>
              <a:t>. </a:t>
            </a:r>
            <a:r>
              <a:rPr lang="fr-FR" altLang="en-US" sz="4800" dirty="0" err="1"/>
              <a:t>Curabitur</a:t>
            </a:r>
            <a:r>
              <a:rPr lang="fr-FR" altLang="en-US" sz="4800" dirty="0"/>
              <a:t> </a:t>
            </a:r>
            <a:r>
              <a:rPr lang="fr-FR" altLang="en-US" sz="4800" dirty="0" err="1"/>
              <a:t>quis</a:t>
            </a:r>
            <a:r>
              <a:rPr lang="fr-FR" altLang="en-US" sz="4800" dirty="0"/>
              <a:t> </a:t>
            </a:r>
            <a:r>
              <a:rPr lang="fr-FR" altLang="en-US" sz="4800" dirty="0" err="1"/>
              <a:t>viverra</a:t>
            </a:r>
            <a:r>
              <a:rPr lang="fr-FR" altLang="en-US" sz="4800" dirty="0"/>
              <a:t> </a:t>
            </a:r>
            <a:r>
              <a:rPr lang="fr-FR" altLang="en-US" sz="4800" dirty="0" err="1"/>
              <a:t>sapien</a:t>
            </a:r>
            <a:r>
              <a:rPr lang="fr-FR" altLang="en-US" sz="4800" dirty="0"/>
              <a:t>, eu </a:t>
            </a:r>
            <a:r>
              <a:rPr lang="fr-FR" altLang="en-US" sz="4800" dirty="0" err="1"/>
              <a:t>convallis</a:t>
            </a:r>
            <a:r>
              <a:rPr lang="fr-FR" altLang="en-US" sz="4800" dirty="0"/>
              <a:t> </a:t>
            </a:r>
            <a:r>
              <a:rPr lang="fr-FR" altLang="en-US" sz="4800" dirty="0" err="1"/>
              <a:t>leo</a:t>
            </a:r>
            <a:r>
              <a:rPr lang="fr-FR" altLang="en-US" sz="4800" dirty="0"/>
              <a:t>. </a:t>
            </a:r>
            <a:r>
              <a:rPr lang="fr-FR" altLang="en-US" sz="4800" dirty="0" err="1"/>
              <a:t>Quisque</a:t>
            </a:r>
            <a:r>
              <a:rPr lang="fr-FR" altLang="en-US" sz="4800" dirty="0"/>
              <a:t> </a:t>
            </a:r>
            <a:r>
              <a:rPr lang="fr-FR" altLang="en-US" sz="4800" dirty="0" err="1"/>
              <a:t>tincidunt</a:t>
            </a:r>
            <a:r>
              <a:rPr lang="fr-FR" altLang="en-US" sz="4800" dirty="0"/>
              <a:t> </a:t>
            </a:r>
            <a:r>
              <a:rPr lang="fr-FR" altLang="en-US" sz="4800" dirty="0" err="1"/>
              <a:t>velit</a:t>
            </a:r>
            <a:r>
              <a:rPr lang="fr-FR" altLang="en-US" sz="4800" dirty="0"/>
              <a:t> </a:t>
            </a:r>
            <a:r>
              <a:rPr lang="fr-FR" altLang="en-US" sz="4800" dirty="0" err="1"/>
              <a:t>quam</a:t>
            </a:r>
            <a:r>
              <a:rPr lang="fr-FR" altLang="en-US" sz="4800" dirty="0"/>
              <a:t>, in </a:t>
            </a:r>
            <a:r>
              <a:rPr lang="fr-FR" altLang="en-US" sz="4800" dirty="0" err="1"/>
              <a:t>interdum</a:t>
            </a:r>
            <a:r>
              <a:rPr lang="fr-FR" altLang="en-US" sz="4800" dirty="0"/>
              <a:t> ex </a:t>
            </a:r>
            <a:r>
              <a:rPr lang="fr-FR" altLang="en-US" sz="4800" dirty="0" err="1"/>
              <a:t>tincidunt</a:t>
            </a:r>
            <a:r>
              <a:rPr lang="fr-FR" altLang="en-US" sz="4800" dirty="0"/>
              <a:t> ut. </a:t>
            </a:r>
            <a:r>
              <a:rPr lang="fr-FR" altLang="en-US" sz="4800" dirty="0" err="1"/>
              <a:t>Aenean</a:t>
            </a:r>
            <a:r>
              <a:rPr lang="fr-FR" altLang="en-US" sz="4800" dirty="0"/>
              <a:t> </a:t>
            </a:r>
            <a:r>
              <a:rPr lang="fr-FR" altLang="en-US" sz="4800" dirty="0" err="1"/>
              <a:t>fermentum</a:t>
            </a:r>
            <a:r>
              <a:rPr lang="fr-FR" altLang="en-US" sz="4800" dirty="0"/>
              <a:t> at massa vitae </a:t>
            </a:r>
            <a:r>
              <a:rPr lang="fr-FR" altLang="en-US" sz="4800" dirty="0" err="1"/>
              <a:t>aliquam</a:t>
            </a:r>
            <a:r>
              <a:rPr lang="fr-FR" altLang="en-US" sz="4800" dirty="0"/>
              <a:t>. </a:t>
            </a:r>
            <a:r>
              <a:rPr lang="fr-FR" altLang="en-US" sz="4800" dirty="0" err="1"/>
              <a:t>Fusce</a:t>
            </a:r>
            <a:r>
              <a:rPr lang="fr-FR" altLang="en-US" sz="4800" dirty="0"/>
              <a:t> </a:t>
            </a:r>
            <a:r>
              <a:rPr lang="fr-FR" altLang="en-US" sz="4800" dirty="0" err="1"/>
              <a:t>vel</a:t>
            </a:r>
            <a:r>
              <a:rPr lang="fr-FR" altLang="en-US" sz="4800" dirty="0"/>
              <a:t> diam at </a:t>
            </a:r>
            <a:r>
              <a:rPr lang="fr-FR" altLang="en-US" sz="4800" dirty="0" err="1"/>
              <a:t>neque</a:t>
            </a:r>
            <a:r>
              <a:rPr lang="fr-FR" altLang="en-US" sz="4800" dirty="0"/>
              <a:t> </a:t>
            </a:r>
            <a:r>
              <a:rPr lang="fr-FR" altLang="en-US" sz="4800" dirty="0" err="1"/>
              <a:t>ultricies</a:t>
            </a:r>
            <a:r>
              <a:rPr lang="fr-FR" altLang="en-US" sz="4800" dirty="0"/>
              <a:t> </a:t>
            </a:r>
            <a:r>
              <a:rPr lang="fr-FR" altLang="en-US" sz="4800" dirty="0" err="1"/>
              <a:t>ultrices</a:t>
            </a:r>
            <a:r>
              <a:rPr lang="fr-FR" altLang="en-US" sz="4800" dirty="0"/>
              <a:t> et </a:t>
            </a:r>
            <a:r>
              <a:rPr lang="fr-FR" altLang="en-US" sz="4800" dirty="0" err="1"/>
              <a:t>quis</a:t>
            </a:r>
            <a:r>
              <a:rPr lang="fr-FR" altLang="en-US" sz="4800" dirty="0"/>
              <a:t> </a:t>
            </a:r>
            <a:r>
              <a:rPr lang="fr-FR" altLang="en-US" sz="4800" dirty="0" err="1"/>
              <a:t>justo</a:t>
            </a:r>
            <a:r>
              <a:rPr lang="fr-FR" altLang="en-US" sz="4800" dirty="0"/>
              <a:t>. </a:t>
            </a:r>
            <a:r>
              <a:rPr lang="fr-FR" altLang="en-US" sz="4800" dirty="0" err="1"/>
              <a:t>Vivamus</a:t>
            </a:r>
            <a:r>
              <a:rPr lang="fr-FR" altLang="en-US" sz="4800" dirty="0"/>
              <a:t> pretium </a:t>
            </a:r>
            <a:r>
              <a:rPr lang="fr-FR" altLang="en-US" sz="4800" dirty="0" err="1"/>
              <a:t>leo</a:t>
            </a:r>
            <a:r>
              <a:rPr lang="fr-FR" altLang="en-US" sz="4800" dirty="0"/>
              <a:t> </a:t>
            </a:r>
            <a:r>
              <a:rPr lang="fr-FR" altLang="en-US" sz="4800" dirty="0" err="1"/>
              <a:t>sem</a:t>
            </a:r>
            <a:r>
              <a:rPr lang="fr-FR" altLang="en-US" sz="4800" dirty="0"/>
              <a:t>, et </a:t>
            </a:r>
            <a:r>
              <a:rPr lang="fr-FR" altLang="en-US" sz="4800" dirty="0" err="1"/>
              <a:t>imperdiet</a:t>
            </a:r>
            <a:r>
              <a:rPr lang="fr-FR" altLang="en-US" sz="4800" dirty="0"/>
              <a:t> </a:t>
            </a:r>
            <a:r>
              <a:rPr lang="fr-FR" altLang="en-US" sz="4800" dirty="0" err="1"/>
              <a:t>quam</a:t>
            </a:r>
            <a:r>
              <a:rPr lang="fr-FR" altLang="en-US" sz="4800" dirty="0"/>
              <a:t> </a:t>
            </a:r>
            <a:r>
              <a:rPr lang="fr-FR" altLang="en-US" sz="4800" dirty="0" err="1"/>
              <a:t>vestibulum</a:t>
            </a:r>
            <a:r>
              <a:rPr lang="fr-FR" altLang="en-US" sz="4800" dirty="0"/>
              <a:t> </a:t>
            </a:r>
            <a:r>
              <a:rPr lang="fr-FR" altLang="en-US" sz="4800" dirty="0" err="1"/>
              <a:t>vel</a:t>
            </a:r>
            <a:r>
              <a:rPr lang="fr-FR" altLang="en-US" sz="4800" dirty="0"/>
              <a:t>. Cras eu </a:t>
            </a:r>
            <a:r>
              <a:rPr lang="fr-FR" altLang="en-US" sz="4800" dirty="0" err="1"/>
              <a:t>fermentum</a:t>
            </a:r>
            <a:r>
              <a:rPr lang="fr-FR" altLang="en-US" sz="4800" dirty="0"/>
              <a:t> ex. </a:t>
            </a:r>
            <a:r>
              <a:rPr lang="fr-FR" altLang="en-US" sz="4800" dirty="0" err="1"/>
              <a:t>Donec</a:t>
            </a:r>
            <a:r>
              <a:rPr lang="fr-FR" altLang="en-US" sz="4800" dirty="0"/>
              <a:t> </a:t>
            </a:r>
            <a:r>
              <a:rPr lang="fr-FR" altLang="en-US" sz="4800" dirty="0" err="1"/>
              <a:t>orci</a:t>
            </a:r>
            <a:r>
              <a:rPr lang="fr-FR" altLang="en-US" sz="4800" dirty="0"/>
              <a:t> </a:t>
            </a:r>
            <a:r>
              <a:rPr lang="fr-FR" altLang="en-US" sz="4800" dirty="0" err="1"/>
              <a:t>tortor</a:t>
            </a:r>
            <a:r>
              <a:rPr lang="fr-FR" altLang="en-US" sz="4800" dirty="0"/>
              <a:t>, </a:t>
            </a:r>
            <a:r>
              <a:rPr lang="fr-FR" altLang="en-US" sz="4800" dirty="0" err="1"/>
              <a:t>eleifend</a:t>
            </a:r>
            <a:r>
              <a:rPr lang="fr-FR" altLang="en-US" sz="4800" dirty="0"/>
              <a:t> et magna </a:t>
            </a:r>
            <a:r>
              <a:rPr lang="fr-FR" altLang="en-US" sz="4800" dirty="0" err="1"/>
              <a:t>sed</a:t>
            </a:r>
            <a:r>
              <a:rPr lang="fr-FR" altLang="en-US" sz="4800" dirty="0"/>
              <a:t>, </a:t>
            </a:r>
            <a:r>
              <a:rPr lang="fr-FR" altLang="en-US" sz="4800" dirty="0" err="1"/>
              <a:t>ultrices</a:t>
            </a:r>
            <a:r>
              <a:rPr lang="fr-FR" altLang="en-US" sz="4800" dirty="0"/>
              <a:t> pulvinar diam. Sed </a:t>
            </a:r>
            <a:r>
              <a:rPr lang="fr-FR" altLang="en-US" sz="4800" dirty="0" err="1"/>
              <a:t>luctus</a:t>
            </a:r>
            <a:r>
              <a:rPr lang="fr-FR" altLang="en-US" sz="4800" dirty="0"/>
              <a:t> </a:t>
            </a:r>
            <a:r>
              <a:rPr lang="fr-FR" altLang="en-US" sz="4800" dirty="0" err="1"/>
              <a:t>elit</a:t>
            </a:r>
            <a:r>
              <a:rPr lang="fr-FR" altLang="en-US" sz="4800" dirty="0"/>
              <a:t> </a:t>
            </a:r>
            <a:r>
              <a:rPr lang="fr-FR" altLang="en-US" sz="4800" dirty="0" err="1"/>
              <a:t>efficitur</a:t>
            </a:r>
            <a:r>
              <a:rPr lang="fr-FR" altLang="en-US" sz="4800" dirty="0"/>
              <a:t> </a:t>
            </a:r>
            <a:r>
              <a:rPr lang="fr-FR" altLang="en-US" sz="4800" dirty="0" err="1"/>
              <a:t>efficitur</a:t>
            </a:r>
            <a:r>
              <a:rPr lang="fr-FR" altLang="en-US" sz="4800" dirty="0"/>
              <a:t> </a:t>
            </a:r>
            <a:r>
              <a:rPr lang="fr-FR" altLang="en-US" sz="4800" dirty="0" err="1"/>
              <a:t>auctor</a:t>
            </a:r>
            <a:r>
              <a:rPr lang="fr-FR" altLang="en-US" sz="4800" dirty="0"/>
              <a:t>. </a:t>
            </a:r>
            <a:r>
              <a:rPr lang="fr-FR" altLang="en-US" sz="4800" dirty="0" err="1"/>
              <a:t>Proin</a:t>
            </a:r>
            <a:r>
              <a:rPr lang="fr-FR" altLang="en-US" sz="4800" dirty="0"/>
              <a:t> </a:t>
            </a:r>
            <a:r>
              <a:rPr lang="fr-FR" altLang="en-US" sz="4800" dirty="0" err="1"/>
              <a:t>turpis</a:t>
            </a:r>
            <a:r>
              <a:rPr lang="fr-FR" altLang="en-US" sz="4800" dirty="0"/>
              <a:t> </a:t>
            </a:r>
            <a:r>
              <a:rPr lang="fr-FR" altLang="en-US" sz="4800" dirty="0" err="1"/>
              <a:t>lacus</a:t>
            </a:r>
            <a:r>
              <a:rPr lang="fr-FR" altLang="en-US" sz="4800" dirty="0"/>
              <a:t>, </a:t>
            </a:r>
            <a:r>
              <a:rPr lang="fr-FR" altLang="en-US" sz="4800" dirty="0" err="1"/>
              <a:t>fermentum</a:t>
            </a:r>
            <a:r>
              <a:rPr lang="fr-FR" altLang="en-US" sz="4800" dirty="0"/>
              <a:t> </a:t>
            </a:r>
            <a:r>
              <a:rPr lang="fr-FR" altLang="en-US" sz="4800" dirty="0" err="1"/>
              <a:t>sit</a:t>
            </a:r>
            <a:r>
              <a:rPr lang="fr-FR" altLang="en-US" sz="4800" dirty="0"/>
              <a:t> </a:t>
            </a:r>
            <a:r>
              <a:rPr lang="fr-FR" altLang="en-US" sz="4800" dirty="0" err="1"/>
              <a:t>amet</a:t>
            </a:r>
            <a:r>
              <a:rPr lang="fr-FR" altLang="en-US" sz="4800" dirty="0"/>
              <a:t> massa </a:t>
            </a:r>
            <a:r>
              <a:rPr lang="fr-FR" altLang="en-US" sz="4800" dirty="0" err="1"/>
              <a:t>vel</a:t>
            </a:r>
            <a:r>
              <a:rPr lang="fr-FR" altLang="en-US" sz="4800" dirty="0"/>
              <a:t>, </a:t>
            </a:r>
            <a:r>
              <a:rPr lang="fr-FR" altLang="en-US" sz="4800" dirty="0" err="1"/>
              <a:t>consectetur</a:t>
            </a:r>
            <a:r>
              <a:rPr lang="fr-FR" altLang="en-US" sz="4800" dirty="0"/>
              <a:t> </a:t>
            </a:r>
            <a:r>
              <a:rPr lang="fr-FR" altLang="en-US" sz="4800" dirty="0" err="1"/>
              <a:t>aliquet</a:t>
            </a:r>
            <a:r>
              <a:rPr lang="fr-FR" altLang="en-US" sz="4800" dirty="0"/>
              <a:t> </a:t>
            </a:r>
            <a:r>
              <a:rPr lang="fr-FR" altLang="en-US" sz="4800" dirty="0" err="1"/>
              <a:t>nisl</a:t>
            </a:r>
            <a:r>
              <a:rPr lang="fr-FR" altLang="en-US" sz="4800" dirty="0"/>
              <a:t>. Integer </a:t>
            </a:r>
            <a:r>
              <a:rPr lang="fr-FR" altLang="en-US" sz="4800" dirty="0" err="1"/>
              <a:t>nisl</a:t>
            </a:r>
            <a:r>
              <a:rPr lang="fr-FR" altLang="en-US" sz="4800" dirty="0"/>
              <a:t> </a:t>
            </a:r>
            <a:r>
              <a:rPr lang="fr-FR" altLang="en-US" sz="4800" dirty="0" err="1"/>
              <a:t>augue</a:t>
            </a:r>
            <a:r>
              <a:rPr lang="fr-FR" altLang="en-US" sz="4800" dirty="0"/>
              <a:t>, </a:t>
            </a:r>
            <a:r>
              <a:rPr lang="fr-FR" altLang="en-US" sz="4800" dirty="0" err="1"/>
              <a:t>vehicula</a:t>
            </a:r>
            <a:r>
              <a:rPr lang="fr-FR" altLang="en-US" sz="4800" dirty="0"/>
              <a:t> non </a:t>
            </a:r>
            <a:r>
              <a:rPr lang="fr-FR" altLang="en-US" sz="4800" dirty="0" err="1"/>
              <a:t>mauris</a:t>
            </a:r>
            <a:r>
              <a:rPr lang="fr-FR" altLang="en-US" sz="4800" dirty="0"/>
              <a:t> </a:t>
            </a:r>
            <a:r>
              <a:rPr lang="fr-FR" altLang="en-US" sz="4800" dirty="0" err="1"/>
              <a:t>vel</a:t>
            </a:r>
            <a:r>
              <a:rPr lang="fr-FR" altLang="en-US" sz="4800" dirty="0"/>
              <a:t>, </a:t>
            </a:r>
            <a:r>
              <a:rPr lang="fr-FR" altLang="en-US" sz="4800" dirty="0" err="1"/>
              <a:t>faucibus</a:t>
            </a:r>
            <a:r>
              <a:rPr lang="fr-FR" altLang="en-US" sz="4800" dirty="0"/>
              <a:t> </a:t>
            </a:r>
            <a:r>
              <a:rPr lang="fr-FR" altLang="en-US" sz="4800" dirty="0" err="1"/>
              <a:t>viverra</a:t>
            </a:r>
            <a:r>
              <a:rPr lang="fr-FR" altLang="en-US" sz="4800" dirty="0"/>
              <a:t> ipsum. </a:t>
            </a:r>
            <a:r>
              <a:rPr lang="fr-FR" altLang="en-US" sz="4800" dirty="0" err="1"/>
              <a:t>Curabitur</a:t>
            </a:r>
            <a:r>
              <a:rPr lang="fr-FR" altLang="en-US" sz="4800" dirty="0"/>
              <a:t> </a:t>
            </a:r>
            <a:r>
              <a:rPr lang="fr-FR" altLang="en-US" sz="4800" dirty="0" err="1"/>
              <a:t>egestas</a:t>
            </a:r>
            <a:r>
              <a:rPr lang="fr-FR" altLang="en-US" sz="4800" dirty="0"/>
              <a:t> est </a:t>
            </a:r>
            <a:r>
              <a:rPr lang="fr-FR" altLang="en-US" sz="4800" dirty="0" err="1"/>
              <a:t>purus</a:t>
            </a:r>
            <a:r>
              <a:rPr lang="fr-FR" altLang="en-US" sz="4800" dirty="0"/>
              <a:t>, </a:t>
            </a:r>
            <a:r>
              <a:rPr lang="fr-FR" altLang="en-US" sz="4800" dirty="0" err="1"/>
              <a:t>sit</a:t>
            </a:r>
            <a:r>
              <a:rPr lang="fr-FR" altLang="en-US" sz="4800" dirty="0"/>
              <a:t> </a:t>
            </a:r>
            <a:r>
              <a:rPr lang="fr-FR" altLang="en-US" sz="4800" dirty="0" err="1"/>
              <a:t>amet</a:t>
            </a:r>
            <a:r>
              <a:rPr lang="fr-FR" altLang="en-US" sz="4800" dirty="0"/>
              <a:t> </a:t>
            </a:r>
            <a:r>
              <a:rPr lang="fr-FR" altLang="en-US" sz="4800" dirty="0" err="1"/>
              <a:t>ullamcorper</a:t>
            </a:r>
            <a:r>
              <a:rPr lang="fr-FR" altLang="en-US" sz="4800" dirty="0"/>
              <a:t> </a:t>
            </a:r>
            <a:r>
              <a:rPr lang="fr-FR" altLang="en-US" sz="4800" dirty="0" err="1"/>
              <a:t>metus</a:t>
            </a:r>
            <a:r>
              <a:rPr lang="fr-FR" altLang="en-US" sz="4800" dirty="0"/>
              <a:t> </a:t>
            </a:r>
            <a:r>
              <a:rPr lang="fr-FR" altLang="en-US" sz="4800" dirty="0" err="1"/>
              <a:t>feugiat</a:t>
            </a:r>
            <a:r>
              <a:rPr lang="fr-FR" altLang="en-US" sz="4800" dirty="0"/>
              <a:t> et. </a:t>
            </a:r>
            <a:r>
              <a:rPr lang="fr-FR" altLang="en-US" sz="4800" dirty="0" err="1"/>
              <a:t>Aenean</a:t>
            </a:r>
            <a:r>
              <a:rPr lang="fr-FR" altLang="en-US" sz="4800" dirty="0"/>
              <a:t> </a:t>
            </a:r>
            <a:r>
              <a:rPr lang="fr-FR" altLang="en-US" sz="4800" dirty="0" err="1"/>
              <a:t>tempus</a:t>
            </a:r>
            <a:r>
              <a:rPr lang="fr-FR" altLang="en-US" sz="4800" dirty="0"/>
              <a:t> dictum ante, a </a:t>
            </a:r>
            <a:r>
              <a:rPr lang="fr-FR" altLang="en-US" sz="4800" dirty="0" err="1"/>
              <a:t>dapibus</a:t>
            </a:r>
            <a:r>
              <a:rPr lang="fr-FR" altLang="en-US" sz="4800" dirty="0"/>
              <a:t> </a:t>
            </a:r>
            <a:r>
              <a:rPr lang="fr-FR" altLang="en-US" sz="4800" dirty="0" err="1"/>
              <a:t>dui</a:t>
            </a:r>
            <a:r>
              <a:rPr lang="fr-FR" altLang="en-US" sz="4800" dirty="0"/>
              <a:t> </a:t>
            </a:r>
            <a:r>
              <a:rPr lang="fr-FR" altLang="en-US" sz="4800" dirty="0" err="1"/>
              <a:t>lacinia</a:t>
            </a:r>
            <a:r>
              <a:rPr lang="fr-FR" altLang="en-US" sz="4800" dirty="0"/>
              <a:t> et. </a:t>
            </a:r>
            <a:r>
              <a:rPr lang="fr-FR" altLang="en-US" sz="4800" dirty="0" err="1"/>
              <a:t>Aliquam</a:t>
            </a:r>
            <a:r>
              <a:rPr lang="fr-FR" altLang="en-US" sz="4800" dirty="0"/>
              <a:t>.</a:t>
            </a:r>
            <a:r>
              <a:rPr lang="en-US" altLang="en-US" sz="4800" dirty="0"/>
              <a:t>                                                                                                                                                                                                                                                                                       </a:t>
            </a:r>
          </a:p>
          <a:p>
            <a:pPr>
              <a:spcBef>
                <a:spcPct val="0"/>
              </a:spcBef>
              <a:buFontTx/>
              <a:buNone/>
            </a:pPr>
            <a:r>
              <a:rPr lang="en-US" altLang="en-US" sz="4800" dirty="0"/>
              <a:t>                                                                                        </a:t>
            </a:r>
          </a:p>
          <a:p>
            <a:pPr>
              <a:spcBef>
                <a:spcPct val="0"/>
              </a:spcBef>
              <a:buFontTx/>
              <a:buNone/>
            </a:pPr>
            <a:endParaRPr lang="en-US" altLang="en-US" sz="4800" dirty="0"/>
          </a:p>
          <a:p>
            <a:pPr>
              <a:spcBef>
                <a:spcPct val="0"/>
              </a:spcBef>
              <a:buFontTx/>
              <a:buNone/>
            </a:pPr>
            <a:endParaRPr lang="en-US" altLang="en-US" sz="4800" dirty="0"/>
          </a:p>
          <a:p>
            <a:pPr>
              <a:spcBef>
                <a:spcPct val="0"/>
              </a:spcBef>
              <a:buFontTx/>
              <a:buNone/>
            </a:pPr>
            <a:endParaRPr lang="en-US" altLang="en-US" sz="4800" dirty="0"/>
          </a:p>
          <a:p>
            <a:pPr>
              <a:spcBef>
                <a:spcPct val="0"/>
              </a:spcBef>
              <a:buFontTx/>
              <a:buNone/>
            </a:pPr>
            <a:endParaRPr lang="en-US" altLang="en-US" sz="4800" dirty="0"/>
          </a:p>
          <a:p>
            <a:pPr>
              <a:spcBef>
                <a:spcPct val="0"/>
              </a:spcBef>
              <a:buFontTx/>
              <a:buNone/>
            </a:pPr>
            <a:endParaRPr lang="en-US" altLang="en-US" sz="4800" dirty="0"/>
          </a:p>
          <a:p>
            <a:pPr>
              <a:spcBef>
                <a:spcPct val="0"/>
              </a:spcBef>
              <a:buFontTx/>
              <a:buNone/>
            </a:pPr>
            <a:endParaRPr lang="en-US" altLang="en-US" sz="4800" dirty="0"/>
          </a:p>
          <a:p>
            <a:pPr>
              <a:spcBef>
                <a:spcPct val="0"/>
              </a:spcBef>
              <a:buFontTx/>
              <a:buNone/>
            </a:pPr>
            <a:endParaRPr lang="en-US" altLang="en-US" sz="4800" dirty="0"/>
          </a:p>
          <a:p>
            <a:pPr>
              <a:spcBef>
                <a:spcPct val="0"/>
              </a:spcBef>
              <a:buFont typeface="Arial" panose="020B0604020202020204" pitchFamily="34" charset="0"/>
              <a:buNone/>
            </a:pPr>
            <a:r>
              <a:rPr lang="en-US" altLang="en-US" sz="3200" b="1" dirty="0">
                <a:ea typeface="Times New Roman" panose="02020603050405020304" pitchFamily="18" charset="0"/>
                <a:cs typeface="Arial" panose="020B0604020202020204" pitchFamily="34" charset="0"/>
              </a:rPr>
              <a:t>Figure 1: The distribution of the study population according to current job category</a:t>
            </a:r>
            <a:endParaRPr lang="en-US" altLang="en-US" sz="3200" dirty="0">
              <a:ea typeface="Times New Roman" panose="02020603050405020304" pitchFamily="18" charset="0"/>
              <a:cs typeface="Arial" panose="020B0604020202020204" pitchFamily="34" charset="0"/>
            </a:endParaRPr>
          </a:p>
          <a:p>
            <a:pPr>
              <a:spcBef>
                <a:spcPct val="0"/>
              </a:spcBef>
              <a:buFontTx/>
              <a:buNone/>
            </a:pPr>
            <a:endParaRPr lang="en-US" altLang="en-US" sz="4800" dirty="0"/>
          </a:p>
          <a:p>
            <a:pPr>
              <a:spcBef>
                <a:spcPct val="0"/>
              </a:spcBef>
              <a:buFontTx/>
              <a:buNone/>
            </a:pPr>
            <a:endParaRPr lang="en-US" altLang="en-US" sz="4800" dirty="0"/>
          </a:p>
          <a:p>
            <a:pPr>
              <a:spcBef>
                <a:spcPct val="0"/>
              </a:spcBef>
              <a:buFontTx/>
              <a:buNone/>
            </a:pPr>
            <a:r>
              <a:rPr lang="en-US" altLang="en-US" sz="4800" dirty="0"/>
              <a:t>                                                                                 </a:t>
            </a:r>
          </a:p>
          <a:p>
            <a:pPr algn="just">
              <a:spcBef>
                <a:spcPct val="0"/>
              </a:spcBef>
              <a:buFontTx/>
              <a:buNone/>
            </a:pPr>
            <a:endParaRPr lang="en-US" altLang="en-US" sz="4800" dirty="0"/>
          </a:p>
          <a:p>
            <a:pPr algn="just">
              <a:spcBef>
                <a:spcPct val="0"/>
              </a:spcBef>
              <a:buFontTx/>
              <a:buNone/>
            </a:pPr>
            <a:endParaRPr lang="en-US" altLang="en-US" sz="4800" dirty="0"/>
          </a:p>
          <a:p>
            <a:pPr>
              <a:spcBef>
                <a:spcPct val="0"/>
              </a:spcBef>
              <a:buFontTx/>
              <a:buNone/>
            </a:pPr>
            <a:endParaRPr lang="fr-FR" altLang="en-US" sz="4000" dirty="0">
              <a:latin typeface="Arial" panose="020B0604020202020204" pitchFamily="34" charset="0"/>
            </a:endParaRPr>
          </a:p>
        </p:txBody>
      </p:sp>
      <p:sp>
        <p:nvSpPr>
          <p:cNvPr id="2053" name="ZoneTexte 7">
            <a:extLst>
              <a:ext uri="{FF2B5EF4-FFF2-40B4-BE49-F238E27FC236}">
                <a16:creationId xmlns:a16="http://schemas.microsoft.com/office/drawing/2014/main" id="{4D009D83-F61D-4A59-A21C-D846B7FFA9D1}"/>
              </a:ext>
            </a:extLst>
          </p:cNvPr>
          <p:cNvSpPr txBox="1">
            <a:spLocks noChangeArrowheads="1"/>
          </p:cNvSpPr>
          <p:nvPr/>
        </p:nvSpPr>
        <p:spPr bwMode="auto">
          <a:xfrm>
            <a:off x="32575500" y="12468225"/>
            <a:ext cx="13514388" cy="142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20" tIns="43210" rIns="86420" bIns="43210">
            <a:spAutoFit/>
          </a:bodyPr>
          <a:lstStyle>
            <a:lvl1pPr>
              <a:spcBef>
                <a:spcPct val="20000"/>
              </a:spcBef>
              <a:buFont typeface="Arial" panose="020B0604020202020204" pitchFamily="34" charset="0"/>
              <a:buChar char="•"/>
              <a:defRPr sz="149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130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112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9pPr>
          </a:lstStyle>
          <a:p>
            <a:pPr algn="just">
              <a:buFont typeface="Arial" panose="020B0604020202020204" pitchFamily="34" charset="0"/>
              <a:buNone/>
            </a:pPr>
            <a:endParaRPr lang="fr-FR" altLang="en-US" sz="4800" b="1">
              <a:latin typeface="Arial" panose="020B0604020202020204" pitchFamily="34" charset="0"/>
            </a:endParaRPr>
          </a:p>
          <a:p>
            <a:pPr algn="just">
              <a:buFont typeface="Arial" panose="020B0604020202020204" pitchFamily="34" charset="0"/>
              <a:buNone/>
            </a:pPr>
            <a:r>
              <a:rPr lang="fr-FR" altLang="en-US" sz="4800" b="1">
                <a:latin typeface="Arial" panose="020B0604020202020204" pitchFamily="34" charset="0"/>
              </a:rPr>
              <a:t>Conclusion &amp; perspectives :</a:t>
            </a:r>
          </a:p>
          <a:p>
            <a:pPr algn="just" eaLnBrk="1" hangingPunct="1">
              <a:spcBef>
                <a:spcPct val="0"/>
              </a:spcBef>
              <a:buFontTx/>
              <a:buNone/>
            </a:pPr>
            <a:r>
              <a:rPr lang="fr-FR" altLang="en-US" sz="4800">
                <a:latin typeface="Arial" panose="020B0604020202020204" pitchFamily="34" charset="0"/>
              </a:rPr>
              <a:t> </a:t>
            </a:r>
            <a:r>
              <a:rPr lang="fr-FR" altLang="en-US" sz="4800"/>
              <a:t>Lorem ipsum dolor sit amet, consectetur adipiscing elit. Nunc eu lorem et lectus ullamcorper malesuada. Quisque turpis felis, vulputate id pretium a, accumsan facilisis erat. Maecenas et tristique lorem. Aenean leo magna, varius id neque ac, sagittis pellentesque libero. Morbi quis diam rutrum, aliquam velit vitae, varius risus. Curabitur quis viverra sapien, eu convallis leo. Quisque tincidunt velit quam, in interdum ex tincidunt ut. Aenean fermentum at massa vitae aliquam. Fusce vel diam at neque ultricies ultrices et quis justo. Vivamus pretium leo sem, et imperdiet quam vestibulum vel. Cras eu fermentum ex. Donec orci tortor, eleifend et magna sed, ultrices pulvinar diam.</a:t>
            </a:r>
          </a:p>
          <a:p>
            <a:pPr algn="just" eaLnBrk="1" hangingPunct="1">
              <a:spcBef>
                <a:spcPct val="0"/>
              </a:spcBef>
              <a:buFontTx/>
              <a:buNone/>
            </a:pPr>
            <a:r>
              <a:rPr lang="en-US" altLang="en-US" sz="4800" b="1"/>
              <a:t>Acknowledgement</a:t>
            </a:r>
            <a:r>
              <a:rPr lang="en-US" altLang="en-US" sz="4800"/>
              <a:t> : </a:t>
            </a:r>
            <a:r>
              <a:rPr lang="fr-FR" altLang="en-US" sz="4800"/>
              <a:t>Lorem ipsum dolor sit amet, consectetur adipiscing elit. Nunc eu lorem et lectus ullamcorper malesuada.</a:t>
            </a:r>
            <a:endParaRPr lang="fr-FR" altLang="en-US" sz="4000">
              <a:latin typeface="Arial" panose="020B0604020202020204" pitchFamily="34" charset="0"/>
            </a:endParaRPr>
          </a:p>
        </p:txBody>
      </p:sp>
      <p:sp>
        <p:nvSpPr>
          <p:cNvPr id="22" name="Rectangle 21">
            <a:extLst>
              <a:ext uri="{FF2B5EF4-FFF2-40B4-BE49-F238E27FC236}">
                <a16:creationId xmlns:a16="http://schemas.microsoft.com/office/drawing/2014/main" id="{322BD235-F9C7-4C98-AA09-88A72CF1AE3D}"/>
              </a:ext>
            </a:extLst>
          </p:cNvPr>
          <p:cNvSpPr/>
          <p:nvPr/>
        </p:nvSpPr>
        <p:spPr>
          <a:xfrm>
            <a:off x="42918063" y="287338"/>
            <a:ext cx="4114800" cy="20526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FR" sz="5000" dirty="0" err="1">
                <a:solidFill>
                  <a:srgbClr val="FF0000"/>
                </a:solidFill>
              </a:rPr>
              <a:t>Your</a:t>
            </a:r>
            <a:br>
              <a:rPr lang="fr-FR" sz="5000" dirty="0">
                <a:solidFill>
                  <a:srgbClr val="FF0000"/>
                </a:solidFill>
              </a:rPr>
            </a:br>
            <a:r>
              <a:rPr lang="fr-FR" sz="5000" dirty="0">
                <a:solidFill>
                  <a:srgbClr val="FF0000"/>
                </a:solidFill>
              </a:rPr>
              <a:t>logo</a:t>
            </a:r>
          </a:p>
        </p:txBody>
      </p:sp>
      <p:pic>
        <p:nvPicPr>
          <p:cNvPr id="2056" name="Picture 18">
            <a:extLst>
              <a:ext uri="{FF2B5EF4-FFF2-40B4-BE49-F238E27FC236}">
                <a16:creationId xmlns:a16="http://schemas.microsoft.com/office/drawing/2014/main" id="{3D3B2A6A-87D4-4E5C-8618-B7F77D82FF9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20850" y="12566650"/>
            <a:ext cx="8361363" cy="479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a:extLst>
              <a:ext uri="{FF2B5EF4-FFF2-40B4-BE49-F238E27FC236}">
                <a16:creationId xmlns:a16="http://schemas.microsoft.com/office/drawing/2014/main" id="{7D2FDF55-60FA-48B9-B63E-884A29FDBA4D}"/>
              </a:ext>
            </a:extLst>
          </p:cNvPr>
          <p:cNvGraphicFramePr>
            <a:graphicFrameLocks noGrp="1"/>
          </p:cNvGraphicFramePr>
          <p:nvPr/>
        </p:nvGraphicFramePr>
        <p:xfrm>
          <a:off x="32719963" y="3800475"/>
          <a:ext cx="12954000" cy="7681915"/>
        </p:xfrm>
        <a:graphic>
          <a:graphicData uri="http://schemas.openxmlformats.org/drawingml/2006/table">
            <a:tbl>
              <a:tblPr/>
              <a:tblGrid>
                <a:gridCol w="2103437">
                  <a:extLst>
                    <a:ext uri="{9D8B030D-6E8A-4147-A177-3AD203B41FA5}">
                      <a16:colId xmlns:a16="http://schemas.microsoft.com/office/drawing/2014/main" val="20000"/>
                    </a:ext>
                  </a:extLst>
                </a:gridCol>
                <a:gridCol w="1408113">
                  <a:extLst>
                    <a:ext uri="{9D8B030D-6E8A-4147-A177-3AD203B41FA5}">
                      <a16:colId xmlns:a16="http://schemas.microsoft.com/office/drawing/2014/main" val="20001"/>
                    </a:ext>
                  </a:extLst>
                </a:gridCol>
                <a:gridCol w="1887537">
                  <a:extLst>
                    <a:ext uri="{9D8B030D-6E8A-4147-A177-3AD203B41FA5}">
                      <a16:colId xmlns:a16="http://schemas.microsoft.com/office/drawing/2014/main" val="20002"/>
                    </a:ext>
                  </a:extLst>
                </a:gridCol>
                <a:gridCol w="1887538">
                  <a:extLst>
                    <a:ext uri="{9D8B030D-6E8A-4147-A177-3AD203B41FA5}">
                      <a16:colId xmlns:a16="http://schemas.microsoft.com/office/drawing/2014/main" val="20003"/>
                    </a:ext>
                  </a:extLst>
                </a:gridCol>
                <a:gridCol w="1889125">
                  <a:extLst>
                    <a:ext uri="{9D8B030D-6E8A-4147-A177-3AD203B41FA5}">
                      <a16:colId xmlns:a16="http://schemas.microsoft.com/office/drawing/2014/main" val="20004"/>
                    </a:ext>
                  </a:extLst>
                </a:gridCol>
                <a:gridCol w="1889125">
                  <a:extLst>
                    <a:ext uri="{9D8B030D-6E8A-4147-A177-3AD203B41FA5}">
                      <a16:colId xmlns:a16="http://schemas.microsoft.com/office/drawing/2014/main" val="20005"/>
                    </a:ext>
                  </a:extLst>
                </a:gridCol>
                <a:gridCol w="1889125">
                  <a:extLst>
                    <a:ext uri="{9D8B030D-6E8A-4147-A177-3AD203B41FA5}">
                      <a16:colId xmlns:a16="http://schemas.microsoft.com/office/drawing/2014/main" val="20006"/>
                    </a:ext>
                  </a:extLst>
                </a:gridCol>
              </a:tblGrid>
              <a:tr h="1371543">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just" defTabSz="4257675" rtl="0" eaLnBrk="1" fontAlgn="base" latinLnBrk="0" hangingPunct="1">
                        <a:lnSpc>
                          <a:spcPct val="150000"/>
                        </a:lnSpc>
                        <a:spcBef>
                          <a:spcPct val="0"/>
                        </a:spcBef>
                        <a:spcAft>
                          <a:spcPct val="0"/>
                        </a:spcAft>
                        <a:buClrTx/>
                        <a:buSzTx/>
                        <a:buFontTx/>
                        <a:buNone/>
                        <a:tabLst/>
                      </a:pPr>
                      <a:endParaRPr kumimoji="0" lang="en-US" altLang="fr-FR" sz="2000" b="1" i="0" u="none" strike="noStrike" cap="none" normalizeH="0" baseline="0" dirty="0">
                        <a:ln>
                          <a:noFill/>
                        </a:ln>
                        <a:solidFill>
                          <a:srgbClr val="FFFFFF"/>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2000" b="1" i="0" u="none" strike="noStrike" cap="none" normalizeH="0" baseline="0">
                          <a:ln>
                            <a:noFill/>
                          </a:ln>
                          <a:solidFill>
                            <a:srgbClr val="FFFFFF"/>
                          </a:solidFill>
                          <a:effectLst/>
                          <a:latin typeface="Calibri" charset="0"/>
                          <a:ea typeface="MS PGothic" charset="-128"/>
                        </a:rPr>
                        <a:t> </a:t>
                      </a:r>
                      <a:endParaRPr kumimoji="0" lang="en-US" altLang="fr-FR" sz="1800" b="1" i="0" u="none" strike="noStrike" cap="none" normalizeH="0" baseline="0">
                        <a:ln>
                          <a:noFill/>
                        </a:ln>
                        <a:solidFill>
                          <a:srgbClr val="FFFFFF"/>
                        </a:solidFill>
                        <a:effectLst/>
                        <a:latin typeface="Calibri" charset="0"/>
                        <a:ea typeface="MS PGothic" charset="-128"/>
                      </a:endParaRPr>
                    </a:p>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4000" b="1" i="0" u="none" strike="noStrike" cap="none" normalizeH="0" baseline="0">
                          <a:ln>
                            <a:noFill/>
                          </a:ln>
                          <a:solidFill>
                            <a:srgbClr val="FFFFFF"/>
                          </a:solidFill>
                          <a:effectLst/>
                          <a:latin typeface="Calibri" charset="0"/>
                          <a:ea typeface="MS PGothic" charset="-128"/>
                        </a:rPr>
                        <a:t>Current job category</a:t>
                      </a:r>
                      <a:endParaRPr kumimoji="0" lang="en-US" altLang="fr-FR" sz="3600" b="1" i="0" u="none" strike="noStrike" cap="none" normalizeH="0" baseline="0">
                        <a:ln>
                          <a:noFill/>
                        </a:ln>
                        <a:solidFill>
                          <a:srgbClr val="FFFFFF"/>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914362">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1200" b="1" i="0" u="none" strike="noStrike" cap="none" normalizeH="0" baseline="0">
                          <a:ln>
                            <a:noFill/>
                          </a:ln>
                          <a:solidFill>
                            <a:srgbClr val="FFFFFF"/>
                          </a:solidFill>
                          <a:effectLst/>
                          <a:latin typeface="Calibri" charset="0"/>
                          <a:ea typeface="MS PGothic" charset="-128"/>
                        </a:rPr>
                        <a:t> </a:t>
                      </a:r>
                      <a:endParaRPr kumimoji="0" lang="en-US" altLang="fr-FR" sz="1100" b="1" i="0" u="none" strike="noStrike" cap="none" normalizeH="0" baseline="0">
                        <a:ln>
                          <a:noFill/>
                        </a:ln>
                        <a:solidFill>
                          <a:srgbClr val="FFFFFF"/>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4000" b="0" i="0" u="none" strike="noStrike" cap="none" normalizeH="0" baseline="0" dirty="0">
                          <a:ln>
                            <a:noFill/>
                          </a:ln>
                          <a:solidFill>
                            <a:srgbClr val="000000"/>
                          </a:solidFill>
                          <a:effectLst/>
                          <a:latin typeface="Calibri" charset="0"/>
                          <a:ea typeface="MS PGothic" charset="-128"/>
                        </a:rPr>
                        <a:t>One</a:t>
                      </a:r>
                      <a:endParaRPr kumimoji="0" lang="en-US" altLang="fr-FR" sz="3600" b="0" i="0" u="none" strike="noStrike" cap="none" normalizeH="0" baseline="0" dirty="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fr-FR"/>
                    </a:p>
                  </a:txBody>
                  <a:tcPr/>
                </a:tc>
                <a:tc gridSpan="2">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4000" b="0" i="0" u="none" strike="noStrike" cap="none" normalizeH="0" baseline="0" dirty="0">
                          <a:ln>
                            <a:noFill/>
                          </a:ln>
                          <a:solidFill>
                            <a:srgbClr val="000000"/>
                          </a:solidFill>
                          <a:effectLst/>
                          <a:latin typeface="Calibri" charset="0"/>
                          <a:ea typeface="MS PGothic" charset="-128"/>
                        </a:rPr>
                        <a:t>Two</a:t>
                      </a:r>
                      <a:endParaRPr kumimoji="0" lang="en-US" altLang="fr-FR" sz="3600" b="0" i="0" u="none" strike="noStrike" cap="none" normalizeH="0" baseline="0" dirty="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fr-FR"/>
                    </a:p>
                  </a:txBody>
                  <a:tcPr/>
                </a:tc>
                <a:tc gridSpan="2">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4000" b="0" i="0" u="none" strike="noStrike" cap="none" normalizeH="0" baseline="0" dirty="0">
                          <a:ln>
                            <a:noFill/>
                          </a:ln>
                          <a:solidFill>
                            <a:srgbClr val="000000"/>
                          </a:solidFill>
                          <a:effectLst/>
                          <a:latin typeface="Calibri" charset="0"/>
                          <a:ea typeface="MS PGothic" charset="-128"/>
                        </a:rPr>
                        <a:t>Three</a:t>
                      </a: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fr-FR"/>
                    </a:p>
                  </a:txBody>
                  <a:tcPr/>
                </a:tc>
                <a:extLst>
                  <a:ext uri="{0D108BD9-81ED-4DB2-BD59-A6C34878D82A}">
                    <a16:rowId xmlns:a16="http://schemas.microsoft.com/office/drawing/2014/main" val="10001"/>
                  </a:ext>
                </a:extLst>
              </a:tr>
              <a:tr h="822926">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1200" b="1" i="0" u="none" strike="noStrike" cap="none" normalizeH="0" baseline="0">
                          <a:ln>
                            <a:noFill/>
                          </a:ln>
                          <a:solidFill>
                            <a:srgbClr val="FFFFFF"/>
                          </a:solidFill>
                          <a:effectLst/>
                          <a:latin typeface="Calibri" charset="0"/>
                          <a:ea typeface="MS PGothic" charset="-128"/>
                        </a:rPr>
                        <a:t> </a:t>
                      </a:r>
                      <a:endParaRPr kumimoji="0" lang="en-US" altLang="fr-FR" sz="1100" b="1" i="0" u="none" strike="noStrike" cap="none" normalizeH="0" baseline="0">
                        <a:ln>
                          <a:noFill/>
                        </a:ln>
                        <a:solidFill>
                          <a:srgbClr val="FFFFFF"/>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600" b="0" i="0" u="none" strike="noStrike" cap="none" normalizeH="0" baseline="0">
                          <a:ln>
                            <a:noFill/>
                          </a:ln>
                          <a:solidFill>
                            <a:srgbClr val="000000"/>
                          </a:solidFill>
                          <a:effectLst/>
                          <a:latin typeface="Calibri" charset="0"/>
                          <a:ea typeface="MS PGothic" charset="-128"/>
                        </a:rPr>
                        <a:t>N</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600" b="0" i="0" u="none" strike="noStrike" cap="none" normalizeH="0" baseline="0">
                          <a:ln>
                            <a:noFill/>
                          </a:ln>
                          <a:solidFill>
                            <a:srgbClr val="000000"/>
                          </a:solidFill>
                          <a:effectLst/>
                          <a:latin typeface="Calibri" charset="0"/>
                          <a:ea typeface="MS PGothic" charset="-128"/>
                        </a:rPr>
                        <a:t>%</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600" b="0" i="0" u="none" strike="noStrike" cap="none" normalizeH="0" baseline="0">
                          <a:ln>
                            <a:noFill/>
                          </a:ln>
                          <a:solidFill>
                            <a:srgbClr val="000000"/>
                          </a:solidFill>
                          <a:effectLst/>
                          <a:latin typeface="Calibri" charset="0"/>
                          <a:ea typeface="MS PGothic" charset="-128"/>
                        </a:rPr>
                        <a:t>N</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a:t>
                      </a:r>
                      <a:endParaRPr kumimoji="0" lang="en-US" altLang="fr-FR" sz="28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N</a:t>
                      </a:r>
                      <a:endParaRPr kumimoji="0" lang="en-US" altLang="fr-FR" sz="28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a:t>
                      </a:r>
                      <a:endParaRPr kumimoji="0" lang="en-US" altLang="fr-FR" sz="28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731808">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1" i="0" u="none" strike="noStrike" cap="none" normalizeH="0" baseline="0">
                          <a:ln>
                            <a:noFill/>
                          </a:ln>
                          <a:solidFill>
                            <a:srgbClr val="FFFFFF"/>
                          </a:solidFill>
                          <a:effectLst/>
                          <a:latin typeface="Calibri" charset="0"/>
                          <a:ea typeface="MS PGothic" charset="-128"/>
                        </a:rPr>
                        <a:t>Very poor</a:t>
                      </a:r>
                      <a:endParaRPr kumimoji="0" lang="en-US" altLang="fr-FR" sz="2800" b="1" i="0" u="none" strike="noStrike" cap="none" normalizeH="0" baseline="0">
                        <a:ln>
                          <a:noFill/>
                        </a:ln>
                        <a:solidFill>
                          <a:srgbClr val="FFFFFF"/>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0</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0.0</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2</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2.0</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6</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16.7</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731808">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1" i="0" u="none" strike="noStrike" cap="none" normalizeH="0" baseline="0">
                          <a:ln>
                            <a:noFill/>
                          </a:ln>
                          <a:solidFill>
                            <a:srgbClr val="FFFFFF"/>
                          </a:solidFill>
                          <a:effectLst/>
                          <a:latin typeface="Calibri" charset="0"/>
                          <a:ea typeface="MS PGothic" charset="-128"/>
                        </a:rPr>
                        <a:t>Poor</a:t>
                      </a:r>
                      <a:endParaRPr kumimoji="0" lang="en-US" altLang="fr-FR" sz="1100" b="1" i="0" u="none" strike="noStrike" cap="none" normalizeH="0" baseline="0">
                        <a:ln>
                          <a:noFill/>
                        </a:ln>
                        <a:solidFill>
                          <a:srgbClr val="FFFFFF"/>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0</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0.0</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3</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3.1</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7</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19.4</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731808">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1" i="0" u="none" strike="noStrike" cap="none" normalizeH="0" baseline="0">
                          <a:ln>
                            <a:noFill/>
                          </a:ln>
                          <a:solidFill>
                            <a:srgbClr val="FFFFFF"/>
                          </a:solidFill>
                          <a:effectLst/>
                          <a:latin typeface="Calibri" charset="0"/>
                          <a:ea typeface="MS PGothic" charset="-128"/>
                        </a:rPr>
                        <a:t>Fair</a:t>
                      </a:r>
                      <a:endParaRPr kumimoji="0" lang="en-US" altLang="fr-FR" sz="1200" b="1" i="0" u="none" strike="noStrike" cap="none" normalizeH="0" baseline="0">
                        <a:ln>
                          <a:noFill/>
                        </a:ln>
                        <a:solidFill>
                          <a:srgbClr val="FFFFFF"/>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8</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50.0</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37</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37.8</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11</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30.6</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731808">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1" i="0" u="none" strike="noStrike" cap="none" normalizeH="0" baseline="0">
                          <a:ln>
                            <a:noFill/>
                          </a:ln>
                          <a:solidFill>
                            <a:srgbClr val="FFFFFF"/>
                          </a:solidFill>
                          <a:effectLst/>
                          <a:latin typeface="Calibri" charset="0"/>
                          <a:ea typeface="MS PGothic" charset="-128"/>
                        </a:rPr>
                        <a:t>Good</a:t>
                      </a:r>
                      <a:endParaRPr kumimoji="0" lang="en-US" altLang="fr-FR" sz="1200" b="1" i="0" u="none" strike="noStrike" cap="none" normalizeH="0" baseline="0">
                        <a:ln>
                          <a:noFill/>
                        </a:ln>
                        <a:solidFill>
                          <a:srgbClr val="FFFFFF"/>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8</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50.0</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48</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49.0</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11</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30.6</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822926">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600" b="1" i="0" u="none" strike="noStrike" cap="none" normalizeH="0" baseline="0">
                          <a:ln>
                            <a:noFill/>
                          </a:ln>
                          <a:solidFill>
                            <a:srgbClr val="FFFFFF"/>
                          </a:solidFill>
                          <a:effectLst/>
                          <a:latin typeface="Calibri" charset="0"/>
                          <a:ea typeface="MS PGothic" charset="-128"/>
                        </a:rPr>
                        <a:t>Very </a:t>
                      </a:r>
                      <a:r>
                        <a:rPr kumimoji="0" lang="en-US" altLang="fr-FR" sz="3200" b="1" i="0" u="none" strike="noStrike" cap="none" normalizeH="0" baseline="0">
                          <a:ln>
                            <a:noFill/>
                          </a:ln>
                          <a:solidFill>
                            <a:srgbClr val="FFFFFF"/>
                          </a:solidFill>
                          <a:effectLst/>
                          <a:latin typeface="Calibri" charset="0"/>
                          <a:ea typeface="MS PGothic" charset="-128"/>
                        </a:rPr>
                        <a:t>Good</a:t>
                      </a:r>
                      <a:endParaRPr kumimoji="0" lang="en-US" altLang="fr-FR" sz="1400" b="1" i="0" u="none" strike="noStrike" cap="none" normalizeH="0" baseline="0">
                        <a:ln>
                          <a:noFill/>
                        </a:ln>
                        <a:solidFill>
                          <a:srgbClr val="FFFFFF"/>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0</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0.0</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8</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8.2</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1</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2.8</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7"/>
                  </a:ext>
                </a:extLst>
              </a:tr>
              <a:tr h="822926">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1" i="0" u="none" strike="noStrike" cap="none" normalizeH="0" baseline="0">
                          <a:ln>
                            <a:noFill/>
                          </a:ln>
                          <a:solidFill>
                            <a:srgbClr val="FFFFFF"/>
                          </a:solidFill>
                          <a:effectLst/>
                          <a:latin typeface="Calibri" charset="0"/>
                          <a:ea typeface="MS PGothic" charset="-128"/>
                        </a:rPr>
                        <a:t>Total</a:t>
                      </a:r>
                      <a:endParaRPr kumimoji="0" lang="en-US" altLang="fr-FR" sz="1400" b="1" i="0" u="none" strike="noStrike" cap="none" normalizeH="0" baseline="0">
                        <a:ln>
                          <a:noFill/>
                        </a:ln>
                        <a:solidFill>
                          <a:srgbClr val="FFFFFF"/>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16</a:t>
                      </a:r>
                      <a:endParaRPr kumimoji="0" lang="en-US" altLang="fr-FR" sz="28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100.0 </a:t>
                      </a:r>
                      <a:endParaRPr kumimoji="0" lang="en-US" altLang="fr-FR" sz="28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600" b="0" i="0" u="none" strike="noStrike" cap="none" normalizeH="0" baseline="0">
                          <a:ln>
                            <a:noFill/>
                          </a:ln>
                          <a:solidFill>
                            <a:srgbClr val="000000"/>
                          </a:solidFill>
                          <a:effectLst/>
                          <a:latin typeface="Calibri" charset="0"/>
                          <a:ea typeface="MS PGothic" charset="-128"/>
                        </a:rPr>
                        <a:t>98</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100.0 </a:t>
                      </a:r>
                      <a:endParaRPr kumimoji="0" lang="en-US" altLang="fr-FR" sz="28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36</a:t>
                      </a:r>
                      <a:endParaRPr kumimoji="0" lang="en-US" altLang="fr-FR" sz="28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dirty="0">
                          <a:ln>
                            <a:noFill/>
                          </a:ln>
                          <a:solidFill>
                            <a:srgbClr val="000000"/>
                          </a:solidFill>
                          <a:effectLst/>
                          <a:latin typeface="Calibri" charset="0"/>
                          <a:ea typeface="MS PGothic" charset="-128"/>
                        </a:rPr>
                        <a:t>100.0 </a:t>
                      </a:r>
                      <a:endParaRPr kumimoji="0" lang="en-US" altLang="fr-FR" sz="2800" b="0" i="0" u="none" strike="noStrike" cap="none" normalizeH="0" baseline="0" dirty="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8"/>
                  </a:ext>
                </a:extLst>
              </a:tr>
            </a:tbl>
          </a:graphicData>
        </a:graphic>
      </p:graphicFrame>
      <p:sp>
        <p:nvSpPr>
          <p:cNvPr id="2134" name="Rectangle 51">
            <a:extLst>
              <a:ext uri="{FF2B5EF4-FFF2-40B4-BE49-F238E27FC236}">
                <a16:creationId xmlns:a16="http://schemas.microsoft.com/office/drawing/2014/main" id="{ED0E6CBF-DB53-49C6-AEC9-AE6E09944AD8}"/>
              </a:ext>
            </a:extLst>
          </p:cNvPr>
          <p:cNvSpPr>
            <a:spLocks noChangeArrowheads="1"/>
          </p:cNvSpPr>
          <p:nvPr/>
        </p:nvSpPr>
        <p:spPr bwMode="auto">
          <a:xfrm>
            <a:off x="10082213" y="21724938"/>
            <a:ext cx="197108762" cy="457200"/>
          </a:xfrm>
          <a:prstGeom prst="rect">
            <a:avLst/>
          </a:prstGeom>
          <a:noFill/>
          <a:ln>
            <a:noFill/>
          </a:ln>
          <a:effectLst/>
        </p:spPr>
        <p:txBody>
          <a:bodyPr anchor="ctr">
            <a:spAutoFit/>
          </a:bodyPr>
          <a:lstStyle/>
          <a:p>
            <a:pPr algn="ctr">
              <a:defRPr/>
            </a:pPr>
            <a:r>
              <a:rPr lang="en-US" altLang="en-US" sz="1200" b="1">
                <a:latin typeface="Calibri" charset="0"/>
                <a:ea typeface="MS PGothic" charset="-128"/>
              </a:rPr>
              <a:t>Table 14:  How would you rate your clinic ability to manage victims of chemical disaster ? versus  What is your current job category?</a:t>
            </a:r>
            <a:endParaRPr lang="en-US" altLang="en-US" sz="4300">
              <a:latin typeface="Calibri" charset="0"/>
              <a:ea typeface="MS PGothic" charset="-128"/>
            </a:endParaRPr>
          </a:p>
          <a:p>
            <a:pPr algn="ctr">
              <a:defRPr/>
            </a:pPr>
            <a:r>
              <a:rPr lang="en-US" altLang="en-US" sz="1200">
                <a:latin typeface="Calibri" charset="0"/>
                <a:ea typeface="MS PGothic" charset="-128"/>
              </a:rPr>
              <a:t>P value .001</a:t>
            </a:r>
            <a:endParaRPr lang="en-US" altLang="en-US" sz="2400">
              <a:latin typeface="Calibri" charset="0"/>
              <a:ea typeface="MS PGothic" charset="-128"/>
            </a:endParaRPr>
          </a:p>
        </p:txBody>
      </p:sp>
      <p:sp>
        <p:nvSpPr>
          <p:cNvPr id="2133" name="AutoShape 55" descr="http://www.eusemcongress.org/upload/abstract/bandovienne-1-.jpg">
            <a:extLst>
              <a:ext uri="{FF2B5EF4-FFF2-40B4-BE49-F238E27FC236}">
                <a16:creationId xmlns:a16="http://schemas.microsoft.com/office/drawing/2014/main" id="{DDCE23F9-A950-4D2E-AC57-6A35B77C4376}"/>
              </a:ext>
            </a:extLst>
          </p:cNvPr>
          <p:cNvSpPr>
            <a:spLocks noChangeAspect="1" noChangeArrowheads="1"/>
          </p:cNvSpPr>
          <p:nvPr/>
        </p:nvSpPr>
        <p:spPr bwMode="auto">
          <a:xfrm>
            <a:off x="312738" y="-784225"/>
            <a:ext cx="13011150"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graphicFrame>
        <p:nvGraphicFramePr>
          <p:cNvPr id="20" name="Chart 19">
            <a:extLst>
              <a:ext uri="{FF2B5EF4-FFF2-40B4-BE49-F238E27FC236}">
                <a16:creationId xmlns:a16="http://schemas.microsoft.com/office/drawing/2014/main" id="{9E3146F3-98E2-4FB1-8193-31EF02AE24B5}"/>
              </a:ext>
            </a:extLst>
          </p:cNvPr>
          <p:cNvGraphicFramePr/>
          <p:nvPr/>
        </p:nvGraphicFramePr>
        <p:xfrm>
          <a:off x="16486188" y="19334336"/>
          <a:ext cx="14765931" cy="4968551"/>
        </p:xfrm>
        <a:graphic>
          <a:graphicData uri="http://schemas.openxmlformats.org/drawingml/2006/chart">
            <c:chart xmlns:c="http://schemas.openxmlformats.org/drawingml/2006/chart" xmlns:r="http://schemas.openxmlformats.org/officeDocument/2006/relationships" r:id="rId3"/>
          </a:graphicData>
        </a:graphic>
      </p:graphicFrame>
      <p:sp>
        <p:nvSpPr>
          <p:cNvPr id="2135" name="Rectangle 3">
            <a:extLst>
              <a:ext uri="{FF2B5EF4-FFF2-40B4-BE49-F238E27FC236}">
                <a16:creationId xmlns:a16="http://schemas.microsoft.com/office/drawing/2014/main" id="{643A3F61-479C-48FA-9B8E-1F048B9212C0}"/>
              </a:ext>
            </a:extLst>
          </p:cNvPr>
          <p:cNvSpPr>
            <a:spLocks noChangeArrowheads="1"/>
          </p:cNvSpPr>
          <p:nvPr/>
        </p:nvSpPr>
        <p:spPr bwMode="auto">
          <a:xfrm>
            <a:off x="32631063" y="11472863"/>
            <a:ext cx="130683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5000"/>
              </a:lnSpc>
              <a:spcAft>
                <a:spcPts val="1000"/>
              </a:spcAft>
            </a:pPr>
            <a:r>
              <a:rPr lang="en-US" altLang="en-US">
                <a:ea typeface="Calibri" panose="020F0502020204030204" pitchFamily="34" charset="0"/>
                <a:cs typeface="Arial" panose="020B0604020202020204" pitchFamily="34" charset="0"/>
              </a:rPr>
              <a:t> </a:t>
            </a:r>
            <a:endParaRPr lang="en-US" altLang="en-US" sz="2800" b="1">
              <a:ea typeface="Calibri" panose="020F0502020204030204" pitchFamily="34" charset="0"/>
              <a:cs typeface="Arial" panose="020B0604020202020204" pitchFamily="34" charset="0"/>
            </a:endParaRPr>
          </a:p>
          <a:p>
            <a:pPr>
              <a:lnSpc>
                <a:spcPct val="115000"/>
              </a:lnSpc>
              <a:spcAft>
                <a:spcPts val="1000"/>
              </a:spcAft>
            </a:pPr>
            <a:r>
              <a:rPr lang="en-US" altLang="en-US" sz="3200" b="1">
                <a:ea typeface="Calibri" panose="020F0502020204030204" pitchFamily="34" charset="0"/>
                <a:cs typeface="Arial" panose="020B0604020202020204" pitchFamily="34" charset="0"/>
              </a:rPr>
              <a:t>Table 14 :</a:t>
            </a:r>
            <a:r>
              <a:rPr lang="fr-FR" altLang="en-US" sz="3200">
                <a:latin typeface="Arial" panose="020B0604020202020204" pitchFamily="34" charset="0"/>
                <a:ea typeface="Calibri" panose="020F0502020204030204" pitchFamily="34" charset="0"/>
                <a:cs typeface="Arial" panose="020B0604020202020204" pitchFamily="34" charset="0"/>
              </a:rPr>
              <a:t> </a:t>
            </a:r>
            <a:r>
              <a:rPr lang="fr-FR" altLang="en-US" sz="3200">
                <a:ea typeface="Calibri" panose="020F0502020204030204" pitchFamily="34" charset="0"/>
                <a:cs typeface="Arial" panose="020B0604020202020204" pitchFamily="34" charset="0"/>
              </a:rPr>
              <a:t>Lorem ipsum dolor sit amet</a:t>
            </a:r>
            <a:endParaRPr lang="en-US" altLang="en-US" sz="3200" b="1">
              <a:ea typeface="Calibri" panose="020F050202020403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23BBD641-D6F9-4379-B348-6D69194E05AC}"/>
              </a:ext>
            </a:extLst>
          </p:cNvPr>
          <p:cNvSpPr/>
          <p:nvPr/>
        </p:nvSpPr>
        <p:spPr>
          <a:xfrm>
            <a:off x="16850517" y="36512"/>
            <a:ext cx="25591295" cy="2663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FR" sz="5000" dirty="0">
                <a:solidFill>
                  <a:schemeClr val="tx1"/>
                </a:solidFill>
              </a:rPr>
              <a:t>EPOSTER </a:t>
            </a:r>
            <a:r>
              <a:rPr lang="fr-FR" sz="5000" dirty="0" err="1">
                <a:solidFill>
                  <a:schemeClr val="tx1"/>
                </a:solidFill>
              </a:rPr>
              <a:t>Title</a:t>
            </a:r>
            <a:br>
              <a:rPr lang="fr-FR" sz="5000" dirty="0">
                <a:solidFill>
                  <a:schemeClr val="tx1"/>
                </a:solidFill>
              </a:rPr>
            </a:br>
            <a:r>
              <a:rPr lang="fr-FR" sz="4000" dirty="0" err="1">
                <a:solidFill>
                  <a:schemeClr val="tx1"/>
                </a:solidFill>
              </a:rPr>
              <a:t>Authors</a:t>
            </a:r>
            <a:endParaRPr lang="fr-FR" sz="4000" dirty="0">
              <a:solidFill>
                <a:schemeClr val="tx1"/>
              </a:solidFill>
            </a:endParaRPr>
          </a:p>
          <a:p>
            <a:pPr algn="ctr" eaLnBrk="1" hangingPunct="1">
              <a:defRPr/>
            </a:pPr>
            <a:r>
              <a:rPr lang="fr-FR" sz="4000" dirty="0" err="1">
                <a:solidFill>
                  <a:schemeClr val="tx1"/>
                </a:solidFill>
              </a:rPr>
              <a:t>Affilliations</a:t>
            </a:r>
            <a:endParaRPr lang="fr-FR" sz="4000" dirty="0">
              <a:solidFill>
                <a:schemeClr val="tx1"/>
              </a:solidFill>
            </a:endParaRPr>
          </a:p>
        </p:txBody>
      </p:sp>
      <p:pic>
        <p:nvPicPr>
          <p:cNvPr id="5" name="Image 4">
            <a:extLst>
              <a:ext uri="{FF2B5EF4-FFF2-40B4-BE49-F238E27FC236}">
                <a16:creationId xmlns:a16="http://schemas.microsoft.com/office/drawing/2014/main" id="{768C1FE8-DCF6-3E42-BC1B-D5AECCB0297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799" y="80266"/>
            <a:ext cx="16777719" cy="2607936"/>
          </a:xfrm>
          <a:prstGeom prst="rect">
            <a:avLst/>
          </a:prstGeom>
        </p:spPr>
      </p:pic>
    </p:spTree>
  </p:cSld>
  <p:clrMapOvr>
    <a:masterClrMapping/>
  </p:clrMapOvr>
  <p:transition spd="slow">
    <p:push dir="u"/>
  </p:transition>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D53BA6FA34D134CA4C69B09FEB631A1" ma:contentTypeVersion="16" ma:contentTypeDescription="Een nieuw document maken." ma:contentTypeScope="" ma:versionID="a154c4148cb652a764197983ca6f74f5">
  <xsd:schema xmlns:xsd="http://www.w3.org/2001/XMLSchema" xmlns:xs="http://www.w3.org/2001/XMLSchema" xmlns:p="http://schemas.microsoft.com/office/2006/metadata/properties" xmlns:ns2="a79f2e7b-43a9-4b89-b479-dee42cd28928" xmlns:ns3="7e7a2a2b-0f42-4f9d-9249-d4ad34a9f0df" xmlns:ns4="c5460238-da2b-4131-a3fd-f665afa7bb20" targetNamespace="http://schemas.microsoft.com/office/2006/metadata/properties" ma:root="true" ma:fieldsID="6dd2893bddf99807375f6685df93992d" ns2:_="" ns3:_="" ns4:_="">
    <xsd:import namespace="a79f2e7b-43a9-4b89-b479-dee42cd28928"/>
    <xsd:import namespace="7e7a2a2b-0f42-4f9d-9249-d4ad34a9f0df"/>
    <xsd:import namespace="c5460238-da2b-4131-a3fd-f665afa7bb2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9f2e7b-43a9-4b89-b479-dee42cd289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a0d34d21-78a4-4e4a-9ff6-ea0aba67a9c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e7a2a2b-0f42-4f9d-9249-d4ad34a9f0df" elementFormDefault="qualified">
    <xsd:import namespace="http://schemas.microsoft.com/office/2006/documentManagement/types"/>
    <xsd:import namespace="http://schemas.microsoft.com/office/infopath/2007/PartnerControls"/>
    <xsd:element name="SharedWithUsers" ma:index="1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5460238-da2b-4131-a3fd-f665afa7bb20"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2c45b310-7f89-4a33-ba12-5c26d9bf8f56}" ma:internalName="TaxCatchAll" ma:showField="CatchAllData" ma:web="c5460238-da2b-4131-a3fd-f665afa7bb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79f2e7b-43a9-4b89-b479-dee42cd28928">
      <Terms xmlns="http://schemas.microsoft.com/office/infopath/2007/PartnerControls"/>
    </lcf76f155ced4ddcb4097134ff3c332f>
    <TaxCatchAll xmlns="c5460238-da2b-4131-a3fd-f665afa7bb20" xsi:nil="true"/>
  </documentManagement>
</p:properties>
</file>

<file path=customXml/itemProps1.xml><?xml version="1.0" encoding="utf-8"?>
<ds:datastoreItem xmlns:ds="http://schemas.openxmlformats.org/officeDocument/2006/customXml" ds:itemID="{DA2BB00B-53AD-407C-AE30-1F19E3CA77E6}">
  <ds:schemaRefs>
    <ds:schemaRef ds:uri="http://schemas.microsoft.com/sharepoint/v3/contenttype/forms"/>
  </ds:schemaRefs>
</ds:datastoreItem>
</file>

<file path=customXml/itemProps2.xml><?xml version="1.0" encoding="utf-8"?>
<ds:datastoreItem xmlns:ds="http://schemas.openxmlformats.org/officeDocument/2006/customXml" ds:itemID="{0B987E00-5844-42A7-8ADE-31BF7ECD1DAD}"/>
</file>

<file path=customXml/itemProps3.xml><?xml version="1.0" encoding="utf-8"?>
<ds:datastoreItem xmlns:ds="http://schemas.openxmlformats.org/officeDocument/2006/customXml" ds:itemID="{7D1367D4-F12A-4774-97C8-1E977845AEE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Integral</Template>
  <TotalTime>21</TotalTime>
  <Words>640</Words>
  <Application>Microsoft Office PowerPoint</Application>
  <PresentationFormat>Custom</PresentationFormat>
  <Paragraphs>89</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Thème Office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de Microsoft Office</dc:creator>
  <cp:lastModifiedBy>Dante Meeus</cp:lastModifiedBy>
  <cp:revision>7</cp:revision>
  <dcterms:created xsi:type="dcterms:W3CDTF">2018-01-29T11:03:09Z</dcterms:created>
  <dcterms:modified xsi:type="dcterms:W3CDTF">2022-09-09T12:32:30Z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0x0101006D53BA6FA34D134CA4C69B09FEB631A1</vt:lpwstr>
  </property>
</Properties>
</file>